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EF"/>
    <a:srgbClr val="009999"/>
    <a:srgbClr val="32B9BC"/>
    <a:srgbClr val="36C5C8"/>
    <a:srgbClr val="40B8BE"/>
    <a:srgbClr val="4CA8B2"/>
    <a:srgbClr val="33CC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543" autoAdjust="0"/>
  </p:normalViewPr>
  <p:slideViewPr>
    <p:cSldViewPr>
      <p:cViewPr>
        <p:scale>
          <a:sx n="114" d="100"/>
          <a:sy n="114" d="100"/>
        </p:scale>
        <p:origin x="-156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924" cy="51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482" y="0"/>
            <a:ext cx="3078924" cy="51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905" y="4860788"/>
            <a:ext cx="5682255" cy="460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575"/>
            <a:ext cx="3078924" cy="51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482" y="9721575"/>
            <a:ext cx="3078924" cy="51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AD8D0-10A3-4905-9DF3-76E81AAEAD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54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9028" indent="-2957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3119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56367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29615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2862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76110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9358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22606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B67560-D7C7-4EC1-8525-4FF1B26BC1CC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5214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9028" indent="-2957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3119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56367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29615" indent="-23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2862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76110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9358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22606" indent="-236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5164C9-B6BD-46F7-AB40-E0F55F3B71D6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971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FB2BE-2150-4EC9-B839-1445435FC6C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4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373D5-F4B3-44A9-999D-B916B49245A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6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D0583-B053-4CE7-B306-A687AF18C4A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9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FF501-5336-420F-B1D8-5904FD3DC42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8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302D3-58D0-4855-AF03-95AE7A4DE6A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39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616D7-56A9-41C4-8F28-9D0F3B4EE99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2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E3B4-BF3F-48A0-9BD8-9BF07786BD8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32EE-9838-4F29-B3B9-9EAD4BCBD1A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5BC1D-3418-424B-BB13-B3E631A5FC7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10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64F2-3136-465B-9015-32210BD42C7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84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C24F4-A1A8-4F58-8AE8-7764B1CEBDB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39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0B47AA-F6EC-4340-94ED-B71E00DA106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91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skybad8@yaho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extLst>
              <p:ext uri="{D42A27DB-BD31-4B8C-83A1-F6EECF244321}">
                <p14:modId xmlns:p14="http://schemas.microsoft.com/office/powerpoint/2010/main" val="1051381383"/>
              </p:ext>
            </p:extLst>
          </p:nvPr>
        </p:nvSpPr>
        <p:spPr>
          <a:xfrm>
            <a:off x="539552" y="1674079"/>
            <a:ext cx="8038528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>
              <a:defRPr/>
            </a:pPr>
            <a:r>
              <a:rPr lang="fr-FR" alt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4 Séries - </a:t>
            </a:r>
            <a:r>
              <a:rPr lang="pt-BR" alt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Classement </a:t>
            </a:r>
            <a:r>
              <a:rPr lang="pt-BR" altLang="fr-FR" sz="27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N3 max</a:t>
            </a:r>
          </a:p>
          <a:p>
            <a:pPr algn="ctr">
              <a:defRPr/>
            </a:pPr>
            <a:r>
              <a:rPr lang="fr-FR" sz="27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Tableaux  </a:t>
            </a:r>
            <a:r>
              <a:rPr 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: DH, DD et DM </a:t>
            </a:r>
            <a:r>
              <a:rPr lang="pt-BR" alt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joués en poule</a:t>
            </a:r>
          </a:p>
          <a:p>
            <a:pPr algn="ctr">
              <a:defRPr/>
            </a:pPr>
            <a:r>
              <a:rPr lang="fr-FR" kern="0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Catégories </a:t>
            </a:r>
            <a:r>
              <a:rPr lang="fr-FR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autorisées : Cadets (minimum D8) , Juniors, Seniors, </a:t>
            </a:r>
            <a:r>
              <a:rPr lang="fr-FR" kern="0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Vétérans</a:t>
            </a:r>
            <a:endParaRPr lang="fr-FR" kern="0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71700" y="136359"/>
            <a:ext cx="5400600" cy="132598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altLang="fr-FR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Sky’Bad14 – MONTIGNY le </a:t>
            </a:r>
            <a:r>
              <a:rPr lang="fr-FR" altLang="fr-FR" sz="28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Bx</a:t>
            </a:r>
            <a:r>
              <a:rPr lang="fr-FR" altLang="fr-FR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fr-FR" altLang="fr-FR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</a:br>
            <a:r>
              <a:rPr lang="fr-FR" altLang="fr-FR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Tournoi National Standard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altLang="fr-FR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26 et 27 novembre 2022</a:t>
            </a:r>
            <a:endParaRPr lang="fr-FR" altLang="fr-FR" sz="2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2"/>
          <a:stretch>
            <a:fillRect/>
          </a:stretch>
        </p:blipFill>
        <p:spPr bwMode="auto">
          <a:xfrm>
            <a:off x="323528" y="119106"/>
            <a:ext cx="1106488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2"/>
          <a:stretch>
            <a:fillRect/>
          </a:stretch>
        </p:blipFill>
        <p:spPr bwMode="auto">
          <a:xfrm>
            <a:off x="7740352" y="136359"/>
            <a:ext cx="1106488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9552" y="3068960"/>
            <a:ext cx="8038528" cy="19389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Samedi de 8h à 22h : DD et DH</a:t>
            </a:r>
          </a:p>
          <a:p>
            <a:pPr algn="ctr">
              <a:defRPr/>
            </a:pPr>
            <a:r>
              <a:rPr lang="fr-FR" sz="27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Dimanche de  8h à 19h : DM</a:t>
            </a:r>
          </a:p>
          <a:p>
            <a:pPr marL="0" lvl="1" algn="ctr">
              <a:defRPr/>
            </a:pPr>
            <a:r>
              <a:rPr lang="fr-FR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Récompenses  : </a:t>
            </a:r>
            <a:r>
              <a:rPr lang="fr-FR" kern="0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lots et </a:t>
            </a:r>
            <a:r>
              <a:rPr lang="fr-FR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bons pour un total de 2000€</a:t>
            </a:r>
          </a:p>
          <a:p>
            <a:pPr marL="0" lvl="1" algn="ctr">
              <a:defRPr/>
            </a:pPr>
            <a:r>
              <a:rPr lang="fr-FR" sz="24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Gymnase </a:t>
            </a:r>
            <a:r>
              <a:rPr lang="fr-FR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Pierre de </a:t>
            </a:r>
            <a:r>
              <a:rPr lang="fr-FR" sz="24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Coubertin</a:t>
            </a:r>
            <a:endParaRPr lang="fr-FR" sz="2400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  <a:p>
            <a:pPr marL="0" lvl="1" algn="ctr">
              <a:defRPr/>
            </a:pPr>
            <a:r>
              <a:rPr lang="fr-FR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Montigny-le-Bretonneux</a:t>
            </a:r>
          </a:p>
        </p:txBody>
      </p:sp>
      <p:sp>
        <p:nvSpPr>
          <p:cNvPr id="12" name="Rectangle 11"/>
          <p:cNvSpPr/>
          <p:nvPr>
            <p:extLst>
              <p:ext uri="{D42A27DB-BD31-4B8C-83A1-F6EECF244321}">
                <p14:modId xmlns:p14="http://schemas.microsoft.com/office/powerpoint/2010/main" val="2682709805"/>
              </p:ext>
            </p:extLst>
          </p:nvPr>
        </p:nvSpPr>
        <p:spPr>
          <a:xfrm>
            <a:off x="552736" y="5229200"/>
            <a:ext cx="8038528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>
              <a:defRPr/>
            </a:pPr>
            <a:r>
              <a:rPr lang="fr-FR" altLang="fr-FR" sz="27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Juge Arbitre : Maurice PAQUET</a:t>
            </a:r>
            <a:endParaRPr lang="pt-BR" altLang="fr-FR" sz="2700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fr-FR" sz="2700" b="1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GEO : Pascal GODART</a:t>
            </a:r>
            <a:endParaRPr lang="pt-BR" altLang="fr-FR" sz="2700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fr-FR" kern="0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N° </a:t>
            </a:r>
            <a:r>
              <a:rPr lang="fr-FR" kern="0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d’autorisation </a:t>
            </a:r>
            <a:r>
              <a:rPr lang="fr-FR" kern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: 22.LIFB.78/TI.F./001</a:t>
            </a:r>
            <a:endParaRPr lang="fr-FR" kern="0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35696" y="217029"/>
            <a:ext cx="5472607" cy="11232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altLang="fr-FR" sz="3600" b="1" kern="12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Sky’Bad14 </a:t>
            </a:r>
            <a:r>
              <a:rPr lang="fr-FR" altLang="fr-FR" sz="3600" b="1" kern="12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– </a:t>
            </a:r>
            <a:r>
              <a:rPr lang="fr-FR" altLang="fr-FR" sz="3600" b="1" kern="12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MONTIGNY Le </a:t>
            </a:r>
            <a:r>
              <a:rPr lang="fr-FR" altLang="fr-FR" sz="3600" b="1" kern="120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Bx</a:t>
            </a:r>
            <a:r>
              <a:rPr lang="fr-FR" altLang="fr-FR" sz="3600" b="1" kern="12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fr-FR" altLang="fr-FR" sz="3600" b="1" kern="12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</a:br>
            <a:r>
              <a:rPr lang="fr-FR" altLang="fr-FR" sz="3600" b="1" kern="12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Renseignements utiles</a:t>
            </a:r>
          </a:p>
        </p:txBody>
      </p:sp>
      <p:pic>
        <p:nvPicPr>
          <p:cNvPr id="4100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2"/>
          <a:stretch>
            <a:fillRect/>
          </a:stretch>
        </p:blipFill>
        <p:spPr bwMode="auto">
          <a:xfrm>
            <a:off x="323528" y="139666"/>
            <a:ext cx="1106488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4"/>
          <p:cNvSpPr txBox="1">
            <a:spLocks noChangeArrowheads="1"/>
          </p:cNvSpPr>
          <p:nvPr/>
        </p:nvSpPr>
        <p:spPr bwMode="auto">
          <a:xfrm>
            <a:off x="364418" y="1875021"/>
            <a:ext cx="3587713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2000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Contacts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fr-FR" altLang="fr-FR" sz="1400" dirty="0" smtClean="0"/>
              <a:t>Mail </a:t>
            </a:r>
            <a:r>
              <a:rPr lang="fr-FR" altLang="fr-FR" sz="1400" dirty="0"/>
              <a:t>: </a:t>
            </a:r>
            <a:r>
              <a:rPr lang="fr-FR" altLang="fr-FR" sz="1400" dirty="0" smtClean="0">
                <a:hlinkClick r:id="rId4"/>
              </a:rPr>
              <a:t>skybad14@yahoo.com</a:t>
            </a:r>
            <a:endParaRPr lang="fr-FR" altLang="fr-FR" sz="1400" dirty="0"/>
          </a:p>
          <a:p>
            <a:pPr marL="171450" lvl="1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fr-FR" sz="1400" dirty="0"/>
              <a:t>Emmanuelle BROUDER </a:t>
            </a:r>
            <a:r>
              <a:rPr lang="fr-FR" altLang="fr-FR" sz="1200" dirty="0"/>
              <a:t>: 06 71 53 92 68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4418" y="2966798"/>
            <a:ext cx="4032250" cy="24929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2000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Inscriptions</a:t>
            </a:r>
          </a:p>
          <a:p>
            <a:pPr>
              <a:defRPr/>
            </a:pPr>
            <a:r>
              <a:rPr lang="fr-FR" sz="1400" b="1" dirty="0"/>
              <a:t>1 tableau = </a:t>
            </a:r>
            <a:r>
              <a:rPr lang="fr-FR" sz="1400" b="1" dirty="0" smtClean="0"/>
              <a:t>15€  </a:t>
            </a:r>
            <a:r>
              <a:rPr lang="fr-FR" sz="1400" b="1" dirty="0"/>
              <a:t>/  2 tableaux = </a:t>
            </a:r>
            <a:r>
              <a:rPr lang="fr-FR" sz="1400" b="1" dirty="0" smtClean="0"/>
              <a:t>20€</a:t>
            </a:r>
            <a:endParaRPr lang="fr-FR" sz="1400" b="1" dirty="0"/>
          </a:p>
          <a:p>
            <a:pPr>
              <a:defRPr/>
            </a:pPr>
            <a:endParaRPr lang="fr-FR" sz="1000" b="1" dirty="0"/>
          </a:p>
          <a:p>
            <a:pPr>
              <a:defRPr/>
            </a:pPr>
            <a:r>
              <a:rPr lang="fr-FR" sz="1400" b="1" dirty="0"/>
              <a:t>Merci d’envoyer les inscriptions avec le règlement à l’ordre du « BCMB» à : </a:t>
            </a:r>
          </a:p>
          <a:p>
            <a:pPr lvl="1">
              <a:defRPr/>
            </a:pPr>
            <a:r>
              <a:rPr lang="fr-FR" sz="1400" dirty="0"/>
              <a:t>Emmanuelle BROUDER</a:t>
            </a:r>
          </a:p>
          <a:p>
            <a:pPr lvl="1">
              <a:defRPr/>
            </a:pPr>
            <a:r>
              <a:rPr lang="fr-FR" sz="1400" dirty="0"/>
              <a:t>23 rue de la Grande Brière</a:t>
            </a:r>
          </a:p>
          <a:p>
            <a:pPr lvl="1">
              <a:defRPr/>
            </a:pPr>
            <a:r>
              <a:rPr lang="fr-FR" sz="1400" dirty="0"/>
              <a:t>78180 Montigny Le Bretonneux</a:t>
            </a:r>
          </a:p>
          <a:p>
            <a:pPr>
              <a:defRPr/>
            </a:pPr>
            <a:endParaRPr lang="fr-FR" sz="1000" b="1" dirty="0"/>
          </a:p>
          <a:p>
            <a:pPr>
              <a:defRPr/>
            </a:pPr>
            <a:r>
              <a:rPr lang="fr-FR" sz="1400" b="1" dirty="0"/>
              <a:t>Date limite d’inscription : </a:t>
            </a:r>
            <a:r>
              <a:rPr lang="fr-FR" sz="1400" dirty="0" smtClean="0"/>
              <a:t>27/10/2022</a:t>
            </a:r>
            <a:endParaRPr lang="fr-FR" sz="1400" dirty="0"/>
          </a:p>
          <a:p>
            <a:pPr>
              <a:defRPr/>
            </a:pPr>
            <a:r>
              <a:rPr lang="fr-FR" sz="1400" b="1" dirty="0"/>
              <a:t>Tirage au sort : </a:t>
            </a:r>
            <a:r>
              <a:rPr lang="fr-FR" sz="1400" dirty="0" smtClean="0"/>
              <a:t>11/11/2022</a:t>
            </a:r>
            <a:endParaRPr lang="fr-FR" sz="1400" dirty="0"/>
          </a:p>
        </p:txBody>
      </p:sp>
      <p:pic>
        <p:nvPicPr>
          <p:cNvPr id="4103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2"/>
          <a:stretch>
            <a:fillRect/>
          </a:stretch>
        </p:blipFill>
        <p:spPr bwMode="auto">
          <a:xfrm>
            <a:off x="7740352" y="139666"/>
            <a:ext cx="1106487" cy="136048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</p:pic>
      <p:sp>
        <p:nvSpPr>
          <p:cNvPr id="3" name="ZoneTexte 2"/>
          <p:cNvSpPr txBox="1"/>
          <p:nvPr/>
        </p:nvSpPr>
        <p:spPr>
          <a:xfrm>
            <a:off x="4860130" y="4197726"/>
            <a:ext cx="3533775" cy="12620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2000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Et aussi ….</a:t>
            </a:r>
          </a:p>
          <a:p>
            <a:pPr>
              <a:defRPr/>
            </a:pPr>
            <a:r>
              <a:rPr lang="fr-FR" sz="1400" dirty="0"/>
              <a:t>Une </a:t>
            </a:r>
            <a:r>
              <a:rPr lang="fr-FR" sz="1400" b="1" dirty="0"/>
              <a:t>buvette</a:t>
            </a:r>
            <a:r>
              <a:rPr lang="fr-FR" sz="1400" dirty="0"/>
              <a:t> sera à votre disposition pendant la durée du tournoi </a:t>
            </a:r>
          </a:p>
          <a:p>
            <a:pPr>
              <a:defRPr/>
            </a:pPr>
            <a:r>
              <a:rPr lang="fr-FR" sz="1400" dirty="0"/>
              <a:t>Des </a:t>
            </a:r>
            <a:r>
              <a:rPr lang="fr-FR" sz="1400" b="1" dirty="0"/>
              <a:t>jeux</a:t>
            </a:r>
            <a:r>
              <a:rPr lang="fr-FR" sz="1400" dirty="0"/>
              <a:t> seront organisés pour vous occuper lors de vos temps de pause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50959" y="1628800"/>
            <a:ext cx="2718841" cy="10464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fr-FR" altLang="fr-FR" sz="2000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Adresse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Gymnase Pierre de Coubertin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2 rue Charles Linné</a:t>
            </a:r>
            <a:br>
              <a:rPr lang="fr-FR" altLang="fr-FR" sz="1400" dirty="0"/>
            </a:br>
            <a:r>
              <a:rPr lang="fr-FR" altLang="fr-FR" sz="1400" dirty="0"/>
              <a:t>78180 Montigny-le-Bretonneux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860128" y="3023657"/>
            <a:ext cx="353377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fr-FR" altLang="fr-FR" sz="2000" kern="0" dirty="0">
                <a:ln w="18415" cmpd="sng">
                  <a:noFill/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Accès transport en commun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Gare de St Quentin en Yvelines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Puis Bus 415 arrêt André Malraux </a:t>
            </a:r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61457"/>
            <a:ext cx="16049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77" y="5733256"/>
            <a:ext cx="17256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115" y="5825032"/>
            <a:ext cx="22256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31" y="5818981"/>
            <a:ext cx="23844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203</Words>
  <Application>Microsoft Office PowerPoint</Application>
  <PresentationFormat>Affichage à l'écran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Sky’Bad14 – MONTIGNY Le Bx Renseignements utiles</vt:lpstr>
    </vt:vector>
  </TitlesOfParts>
  <Company>XPSP2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1ier Tournoi de Double de Montigny le Bx le 14/15 novembre 2009 Série C et D</dc:title>
  <dc:creator>Admin</dc:creator>
  <cp:lastModifiedBy>Pascal</cp:lastModifiedBy>
  <cp:revision>116</cp:revision>
  <cp:lastPrinted>2018-09-10T13:37:26Z</cp:lastPrinted>
  <dcterms:created xsi:type="dcterms:W3CDTF">2009-07-25T09:17:31Z</dcterms:created>
  <dcterms:modified xsi:type="dcterms:W3CDTF">2022-08-29T14:04:27Z</dcterms:modified>
</cp:coreProperties>
</file>