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2.jp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260850" y="68575"/>
            <a:ext cx="5241900" cy="10149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fr" sz="3380">
                <a:solidFill>
                  <a:srgbClr val="4A86E8"/>
                </a:solidFill>
              </a:rPr>
              <a:t>Trophée Départemental Adultes</a:t>
            </a:r>
            <a:endParaRPr b="1" sz="3380">
              <a:solidFill>
                <a:srgbClr val="4A86E8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00" y="68575"/>
            <a:ext cx="2190750" cy="8641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70100" y="1309925"/>
            <a:ext cx="3031200" cy="1755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/>
              <a:t>Pourquoi ?</a:t>
            </a:r>
            <a:endParaRPr b="1"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b="1" lang="fr" sz="1200"/>
              <a:t>Permettre la découverte de la </a:t>
            </a:r>
            <a:r>
              <a:rPr b="1" lang="fr" sz="1200"/>
              <a:t>compétition</a:t>
            </a:r>
            <a:r>
              <a:rPr lang="fr" sz="1200"/>
              <a:t> aux primo - licenciés par des compétitions de proximité</a:t>
            </a:r>
            <a:endParaRPr sz="1000"/>
          </a:p>
        </p:txBody>
      </p:sp>
      <p:sp>
        <p:nvSpPr>
          <p:cNvPr id="57" name="Google Shape;57;p13"/>
          <p:cNvSpPr/>
          <p:nvPr/>
        </p:nvSpPr>
        <p:spPr>
          <a:xfrm>
            <a:off x="3189800" y="1303025"/>
            <a:ext cx="3031200" cy="1796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/>
              <a:t>Pour qui ?</a:t>
            </a:r>
            <a:endParaRPr b="1"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r" sz="1200"/>
              <a:t>Primo - licenciés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r" sz="1200"/>
              <a:t>NC / P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r"/>
              <a:t>Jeunes des catégories Minimes et Cadets</a:t>
            </a:r>
            <a:endParaRPr sz="1200"/>
          </a:p>
        </p:txBody>
      </p:sp>
      <p:sp>
        <p:nvSpPr>
          <p:cNvPr id="58" name="Google Shape;58;p13"/>
          <p:cNvSpPr/>
          <p:nvPr/>
        </p:nvSpPr>
        <p:spPr>
          <a:xfrm>
            <a:off x="6309500" y="1330450"/>
            <a:ext cx="2834400" cy="1755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/>
              <a:t>Comment ?</a:t>
            </a:r>
            <a:endParaRPr b="1"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fr"/>
              <a:t>Durée :</a:t>
            </a:r>
            <a:r>
              <a:rPr lang="fr" sz="1200"/>
              <a:t> une journée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fr"/>
              <a:t>Lieu :</a:t>
            </a:r>
            <a:r>
              <a:rPr lang="fr" sz="1200"/>
              <a:t> club varois</a:t>
            </a:r>
            <a:endParaRPr sz="1200"/>
          </a:p>
        </p:txBody>
      </p:sp>
      <p:sp>
        <p:nvSpPr>
          <p:cNvPr id="59" name="Google Shape;59;p13"/>
          <p:cNvSpPr/>
          <p:nvPr/>
        </p:nvSpPr>
        <p:spPr>
          <a:xfrm>
            <a:off x="1248150" y="3086100"/>
            <a:ext cx="3525000" cy="2043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/>
              <a:t>Le Club</a:t>
            </a:r>
            <a:endParaRPr b="1"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fr" sz="1300"/>
              <a:t>Organise l’événement</a:t>
            </a:r>
            <a:r>
              <a:rPr lang="fr" sz="1200"/>
              <a:t> en lien avec le comité (matériel, logistique)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fr" sz="1300"/>
              <a:t>Prévoit les bénévoles</a:t>
            </a:r>
            <a:r>
              <a:rPr lang="fr" sz="1200"/>
              <a:t> pour aider à la mise en place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r" sz="1200"/>
              <a:t>Met à disposition la salle en lien avec sa Mairie</a:t>
            </a:r>
            <a:endParaRPr sz="1200"/>
          </a:p>
        </p:txBody>
      </p:sp>
      <p:sp>
        <p:nvSpPr>
          <p:cNvPr id="60" name="Google Shape;60;p13"/>
          <p:cNvSpPr/>
          <p:nvPr/>
        </p:nvSpPr>
        <p:spPr>
          <a:xfrm>
            <a:off x="4869175" y="3099825"/>
            <a:ext cx="3250800" cy="2043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/>
              <a:t>Le Comité 83</a:t>
            </a:r>
            <a:endParaRPr b="1"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b="1" lang="fr" sz="1200"/>
              <a:t>Communique le calendrier</a:t>
            </a:r>
            <a:r>
              <a:rPr lang="fr" sz="1200"/>
              <a:t> et </a:t>
            </a:r>
            <a:r>
              <a:rPr b="1" lang="fr" sz="1200"/>
              <a:t>accompagne</a:t>
            </a:r>
            <a:r>
              <a:rPr lang="fr" sz="1200"/>
              <a:t> le club hôte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r" sz="1200"/>
              <a:t>Gère la </a:t>
            </a:r>
            <a:r>
              <a:rPr b="1" lang="fr" sz="1200"/>
              <a:t>communication aux licenciés</a:t>
            </a:r>
            <a:r>
              <a:rPr lang="fr" sz="1200"/>
              <a:t> en amont et les inscriptions</a:t>
            </a:r>
            <a:endParaRPr sz="1200"/>
          </a:p>
        </p:txBody>
      </p:sp>
      <p:cxnSp>
        <p:nvCxnSpPr>
          <p:cNvPr id="61" name="Google Shape;61;p13"/>
          <p:cNvCxnSpPr/>
          <p:nvPr/>
        </p:nvCxnSpPr>
        <p:spPr>
          <a:xfrm>
            <a:off x="82300" y="1837950"/>
            <a:ext cx="2990100" cy="1380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3195825" y="1865375"/>
            <a:ext cx="30312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/>
          <p:nvPr/>
        </p:nvCxnSpPr>
        <p:spPr>
          <a:xfrm>
            <a:off x="6350500" y="1865375"/>
            <a:ext cx="2784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/>
          <p:nvPr/>
        </p:nvCxnSpPr>
        <p:spPr>
          <a:xfrm>
            <a:off x="1261875" y="3675900"/>
            <a:ext cx="35250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5" name="Google Shape;65;p13"/>
          <p:cNvCxnSpPr/>
          <p:nvPr/>
        </p:nvCxnSpPr>
        <p:spPr>
          <a:xfrm flipH="1" rot="10800000">
            <a:off x="4924050" y="3675800"/>
            <a:ext cx="3237000" cy="1380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6" name="Google Shape;6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300" y="3202552"/>
            <a:ext cx="1165850" cy="188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13143" y="68568"/>
            <a:ext cx="1014900" cy="101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