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FA91C1-C1CF-432C-9BAA-732383204418}" v="6" dt="2023-09-08T08:06:59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-Michel GHIO" userId="868d9c6d-66a9-48f7-a3e2-ed6f87d82276" providerId="ADAL" clId="{94FA91C1-C1CF-432C-9BAA-732383204418}"/>
    <pc:docChg chg="modSld">
      <pc:chgData name="Jean-Michel GHIO" userId="868d9c6d-66a9-48f7-a3e2-ed6f87d82276" providerId="ADAL" clId="{94FA91C1-C1CF-432C-9BAA-732383204418}" dt="2023-09-08T08:07:21.158" v="50" actId="207"/>
      <pc:docMkLst>
        <pc:docMk/>
      </pc:docMkLst>
      <pc:sldChg chg="addSp delSp modSp mod">
        <pc:chgData name="Jean-Michel GHIO" userId="868d9c6d-66a9-48f7-a3e2-ed6f87d82276" providerId="ADAL" clId="{94FA91C1-C1CF-432C-9BAA-732383204418}" dt="2023-09-08T08:07:21.158" v="50" actId="207"/>
        <pc:sldMkLst>
          <pc:docMk/>
          <pc:sldMk cId="2927996287" sldId="256"/>
        </pc:sldMkLst>
        <pc:spChg chg="add mod">
          <ac:chgData name="Jean-Michel GHIO" userId="868d9c6d-66a9-48f7-a3e2-ed6f87d82276" providerId="ADAL" clId="{94FA91C1-C1CF-432C-9BAA-732383204418}" dt="2023-09-08T08:04:05.203" v="9" actId="207"/>
          <ac:spMkLst>
            <pc:docMk/>
            <pc:sldMk cId="2927996287" sldId="256"/>
            <ac:spMk id="3" creationId="{47608CCF-9828-714F-2E14-3E2E80799BF0}"/>
          </ac:spMkLst>
        </pc:spChg>
        <pc:spChg chg="add mod">
          <ac:chgData name="Jean-Michel GHIO" userId="868d9c6d-66a9-48f7-a3e2-ed6f87d82276" providerId="ADAL" clId="{94FA91C1-C1CF-432C-9BAA-732383204418}" dt="2023-09-08T08:07:21.158" v="50" actId="207"/>
          <ac:spMkLst>
            <pc:docMk/>
            <pc:sldMk cId="2927996287" sldId="256"/>
            <ac:spMk id="4" creationId="{B432D2E3-A51F-968D-F395-3966DEBA07F3}"/>
          </ac:spMkLst>
        </pc:spChg>
        <pc:spChg chg="add del mod">
          <ac:chgData name="Jean-Michel GHIO" userId="868d9c6d-66a9-48f7-a3e2-ed6f87d82276" providerId="ADAL" clId="{94FA91C1-C1CF-432C-9BAA-732383204418}" dt="2023-09-08T08:05:10.415" v="45" actId="767"/>
          <ac:spMkLst>
            <pc:docMk/>
            <pc:sldMk cId="2927996287" sldId="256"/>
            <ac:spMk id="6" creationId="{59446A88-59E2-C8EC-6BA1-04DA5FBB110E}"/>
          </ac:spMkLst>
        </pc:spChg>
        <pc:picChg chg="mod">
          <ac:chgData name="Jean-Michel GHIO" userId="868d9c6d-66a9-48f7-a3e2-ed6f87d82276" providerId="ADAL" clId="{94FA91C1-C1CF-432C-9BAA-732383204418}" dt="2023-09-08T08:06:28.131" v="46"/>
          <ac:picMkLst>
            <pc:docMk/>
            <pc:sldMk cId="2927996287" sldId="256"/>
            <ac:picMk id="5" creationId="{633091C4-1438-8DE5-70F1-750AF93D9813}"/>
          </ac:picMkLst>
        </pc:picChg>
      </pc:sldChg>
    </pc:docChg>
  </pc:docChgLst>
  <pc:docChgLst>
    <pc:chgData name="Jean-Michel GHIO" userId="868d9c6d-66a9-48f7-a3e2-ed6f87d82276" providerId="ADAL" clId="{66E85AB3-D7FA-475F-8895-4C996EEF01E4}"/>
    <pc:docChg chg="custSel modSld">
      <pc:chgData name="Jean-Michel GHIO" userId="868d9c6d-66a9-48f7-a3e2-ed6f87d82276" providerId="ADAL" clId="{66E85AB3-D7FA-475F-8895-4C996EEF01E4}" dt="2023-07-28T14:26:32.514" v="259" actId="14100"/>
      <pc:docMkLst>
        <pc:docMk/>
      </pc:docMkLst>
      <pc:sldChg chg="modSp mod">
        <pc:chgData name="Jean-Michel GHIO" userId="868d9c6d-66a9-48f7-a3e2-ed6f87d82276" providerId="ADAL" clId="{66E85AB3-D7FA-475F-8895-4C996EEF01E4}" dt="2023-07-28T14:26:32.514" v="259" actId="14100"/>
        <pc:sldMkLst>
          <pc:docMk/>
          <pc:sldMk cId="2927996287" sldId="256"/>
        </pc:sldMkLst>
        <pc:spChg chg="mod">
          <ac:chgData name="Jean-Michel GHIO" userId="868d9c6d-66a9-48f7-a3e2-ed6f87d82276" providerId="ADAL" clId="{66E85AB3-D7FA-475F-8895-4C996EEF01E4}" dt="2023-07-28T14:26:06.842" v="257" actId="122"/>
          <ac:spMkLst>
            <pc:docMk/>
            <pc:sldMk cId="2927996287" sldId="256"/>
            <ac:spMk id="11" creationId="{4D3BC512-BCE6-1B67-066A-004D7FC1671C}"/>
          </ac:spMkLst>
        </pc:spChg>
        <pc:picChg chg="mod">
          <ac:chgData name="Jean-Michel GHIO" userId="868d9c6d-66a9-48f7-a3e2-ed6f87d82276" providerId="ADAL" clId="{66E85AB3-D7FA-475F-8895-4C996EEF01E4}" dt="2023-07-28T14:26:32.514" v="259" actId="14100"/>
          <ac:picMkLst>
            <pc:docMk/>
            <pc:sldMk cId="2927996287" sldId="256"/>
            <ac:picMk id="7" creationId="{0C93C4EB-A9BE-101C-D902-470C31CDFB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B52D1-553F-7164-31EF-6126C301E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229368-5965-AF90-BEF7-C37EC7B21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9A62E-2A73-3478-870B-AF65EECC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7436B-8FBD-52AA-3D3F-E424F148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4F9E24-A3F6-3E4F-E14A-75799307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25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E4946-F7F9-D2D2-3429-5BA1BA62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FFF289-8FB7-E832-F33E-43B21EA8F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E6805-4C42-C8AA-C9CA-D65348AF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060D09-E44E-673A-B080-AEA50A01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7868A2-1679-0FFF-4265-9B62BBAC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2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540B4BD-3DF9-2611-3E67-9CC900010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986755-7E1F-BE11-C2E6-B585DC08C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D8E962-C365-9C03-62E0-AE5862E8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37FC5D-A10E-3B77-EE69-A6732FF01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420F5-1B3A-A23A-7FCC-8CED10FB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64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C1656-D0AB-A22F-C0E9-34E27F42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22C103-57A5-83B4-B163-A6398297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7382BE-05C1-3A7F-DDFA-18FDBC32E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CF8717-45B9-0917-0055-EBCE8EE5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0F5E3B-D123-30EE-A789-672A901D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8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568735-FA4B-B551-E4C6-79D30332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963A0E-3E98-701E-7309-300580918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7A3D59-63ED-DD99-3E2F-0F16B4AD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61F09-F4EC-29E4-0D69-AFE6EAF4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1A7FAE-42D4-885D-1C2D-1C7369B6F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37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6EEE8-35CB-26DE-1FA1-18A24559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AC037-1F8E-196A-BC74-E86841AC1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0BBB47-6521-517C-0437-F62081E04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0F23DF-B1EC-FF0B-4C25-253E101E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24B194-066A-7690-98E0-6384675A9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03581D-82AC-78CA-6180-D31CF8E5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76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82014-38A8-21F3-A036-3408C7FD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35D55F-9E9D-B40E-B8F2-D77C6B0D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445645-2F17-2DEB-5E28-A3C8B6E95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78154F-B13D-67BE-9896-D56E97E164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0567CA-E935-5098-4883-5274BC7AD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3305D8-1140-03C1-A23F-2DEC854A1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F4B344-B027-1D7D-7A40-1109894F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A4F580-D98A-A5EA-B0A0-EB31A7D5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4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29B39-5C70-9F56-9B7B-931F6543D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C5063E-695B-70AB-9651-1439C693D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D014B1-BDA4-9675-D744-E96586176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2A80A8-C25B-9012-F27C-40BB1066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25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09295C-A910-0D9F-9B1A-EA17FFB2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8A2267-783F-702F-CE09-11C1258E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AA5162-012B-81E0-C391-DF76603D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06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F3EBE-5672-EE9A-9172-5406CD8F1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EE05AB-6039-36FA-7146-BAA4838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EB07B2-1C74-F8FD-0A11-E65D71133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3D377C-9D5A-5EA1-9505-C499306A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9AD60F-0B60-8A63-A8B1-65488A7B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64A444-5AC7-1F0B-3014-5609C66C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9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593DA-1CE4-6A5D-1496-4EF42FA0A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D7108A9-8EEE-821D-0879-8CA034A37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D08A4E-F3C4-ED65-3442-EEDF896EF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086D62-7ECB-8C13-D435-19DC71D8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9C4212-17A7-F3AA-65F0-C7F7BDAD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AB92E9-3BD9-DC34-A1CB-5512BD3C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73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22900F-4B2E-F435-DE4B-2F43C08D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CBA176-F668-DCDD-C715-4979CA696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DC7306-D5E6-0C29-55B0-5BED38FD8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53CF-A932-47FA-A5CD-2BA2532FBE7B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8B04AF-CEB9-F220-9F13-674BE7A66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9AF23-C5F2-F8F0-083D-8A3D6758E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6EBE3-1487-4CBF-B9BC-091CA32BE9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04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badiste.fr/tournoi-badminton/trophee-departemental-jeunes-1-14834.html#do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udbad-my.sharepoint.com/personal/laurent_garnier_sudbad_fr/Documents/Comit&#233;83/Saison%202023%20-%202024/1%20-%20Comp&#233;titions%20%20-%20Manifestations/3%20-%20TDJ/Bad83%20-%20Plaquette%20TDJ%201%20Six%20Fours.pptx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graphisme, capture d’écran, Graphique&#10;&#10;Description générée automatiquement">
            <a:hlinkClick r:id="rId2"/>
            <a:extLst>
              <a:ext uri="{FF2B5EF4-FFF2-40B4-BE49-F238E27FC236}">
                <a16:creationId xmlns:a16="http://schemas.microsoft.com/office/drawing/2014/main" id="{633091C4-1438-8DE5-70F1-750AF93D98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90" b="-36793"/>
          <a:stretch/>
        </p:blipFill>
        <p:spPr>
          <a:xfrm>
            <a:off x="0" y="0"/>
            <a:ext cx="12192000" cy="10789371"/>
          </a:xfrm>
          <a:prstGeom prst="rect">
            <a:avLst/>
          </a:prstGeom>
        </p:spPr>
      </p:pic>
      <p:pic>
        <p:nvPicPr>
          <p:cNvPr id="7" name="Image 6" descr="Une image contenant Graphique, Police, graphisme, capture d’écran&#10;&#10;Description générée automatiquement">
            <a:extLst>
              <a:ext uri="{FF2B5EF4-FFF2-40B4-BE49-F238E27FC236}">
                <a16:creationId xmlns:a16="http://schemas.microsoft.com/office/drawing/2014/main" id="{0C93C4EB-A9BE-101C-D902-470C31CDFB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14" y="-1"/>
            <a:ext cx="5675086" cy="1708129"/>
          </a:xfrm>
          <a:prstGeom prst="rect">
            <a:avLst/>
          </a:prstGeom>
          <a:gradFill>
            <a:gsLst>
              <a:gs pos="0">
                <a:srgbClr val="0070C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CDD93E0-6F6E-3CE4-1A27-CB4073D917BC}"/>
              </a:ext>
            </a:extLst>
          </p:cNvPr>
          <p:cNvSpPr txBox="1"/>
          <p:nvPr/>
        </p:nvSpPr>
        <p:spPr>
          <a:xfrm>
            <a:off x="0" y="0"/>
            <a:ext cx="509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Trophée Départemental Jeunes 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77E039F-8E52-F281-2594-BE1C7F26859C}"/>
              </a:ext>
            </a:extLst>
          </p:cNvPr>
          <p:cNvSpPr txBox="1"/>
          <p:nvPr/>
        </p:nvSpPr>
        <p:spPr>
          <a:xfrm>
            <a:off x="0" y="592454"/>
            <a:ext cx="4586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Samedi 13 octobre - Six Fours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AFDAD9C-05BF-0D30-1F1C-6D1C723295E4}"/>
              </a:ext>
            </a:extLst>
          </p:cNvPr>
          <p:cNvSpPr txBox="1"/>
          <p:nvPr/>
        </p:nvSpPr>
        <p:spPr>
          <a:xfrm>
            <a:off x="0" y="1184908"/>
            <a:ext cx="3904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>
                <a:solidFill>
                  <a:schemeClr val="bg1"/>
                </a:solidFill>
              </a:rPr>
              <a:t>Minibads</a:t>
            </a:r>
            <a:r>
              <a:rPr lang="fr-FR" sz="2800" b="1" dirty="0">
                <a:solidFill>
                  <a:schemeClr val="bg1"/>
                </a:solidFill>
              </a:rPr>
              <a:t> à Cadets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D3BC512-BCE6-1B67-066A-004D7FC1671C}"/>
              </a:ext>
            </a:extLst>
          </p:cNvPr>
          <p:cNvSpPr txBox="1"/>
          <p:nvPr/>
        </p:nvSpPr>
        <p:spPr>
          <a:xfrm>
            <a:off x="0" y="5903893"/>
            <a:ext cx="1192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Tableaux organisés par niveau, durée entre 3h et 4h maximum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et remise des prix instantanée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7608CCF-9828-714F-2E14-3E2E80799BF0}"/>
              </a:ext>
            </a:extLst>
          </p:cNvPr>
          <p:cNvSpPr txBox="1"/>
          <p:nvPr/>
        </p:nvSpPr>
        <p:spPr>
          <a:xfrm>
            <a:off x="6650182" y="1787856"/>
            <a:ext cx="55418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https://www.facebook.com/comitebad83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432D2E3-A51F-968D-F395-3966DEBA07F3}"/>
              </a:ext>
            </a:extLst>
          </p:cNvPr>
          <p:cNvSpPr txBox="1"/>
          <p:nvPr/>
        </p:nvSpPr>
        <p:spPr>
          <a:xfrm>
            <a:off x="6516914" y="2410691"/>
            <a:ext cx="5675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Inscriptions sur Badiste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hlinkClick r:id="rId2"/>
              </a:rPr>
              <a:t>http://www.badiste.fr/tournoi-badminton/trophee-departemental-jeunes-1-14834.html#doc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96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Jean-Michel GHIO</dc:creator>
  <cp:lastModifiedBy>Jean-Michel GHIO</cp:lastModifiedBy>
  <cp:revision>1</cp:revision>
  <dcterms:created xsi:type="dcterms:W3CDTF">2023-07-28T13:57:14Z</dcterms:created>
  <dcterms:modified xsi:type="dcterms:W3CDTF">2023-09-08T08:07:28Z</dcterms:modified>
</cp:coreProperties>
</file>