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F2CE7F-CE51-4458-AB37-A6839014F74A}" v="17" dt="2023-09-11T06:35:38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2FFD59-4461-1A4E-C378-E1983F00F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059083-5A73-F8E9-9A9C-C3B9DBA91E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E5449C-47AE-C77E-AA86-1101BC06E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9FF6CB-A353-89C0-9B75-7F20C03BF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FAD56B-2EC8-421C-49B5-60FD622F1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81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B2115E-F010-C0F0-E00A-C28A9E7D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F79B20-550B-2CD1-06D2-130FB2B87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787BBA-F8D3-7729-B549-B0F05487B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508BAF-6E55-A63D-CEB1-A3D58CF38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819544-C7AA-FCF0-F06C-03F95D836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60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1DB5E2A-6C66-4DDC-2D4D-FD29662BB2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23D1518-8AE7-7E00-F5E4-B9804041A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806242-75EB-A6D6-066E-82DDD288C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98C23B-5A78-034A-4668-75F0D9400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69043F-C48E-A3CD-7410-6939D7F44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09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F7D04C-8CDE-A147-21B1-7E37A5E35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1E50DD-231B-6E12-74CD-81A93FB68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DE62C8-1832-6834-373D-355A6EDB1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2C0219-1C13-7B85-2168-8404C2EEA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9B7A11-2808-4B2F-A52B-79B89BC8E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67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3D937F-37A3-AB16-77B4-E76DFE2DB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67F92A-A403-D1F5-E05B-61CC2989B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32E6C7-7681-0D6B-B4A5-C03395A0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8E719D-5C00-CC58-5E79-85321E2B8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C75CCB-15D7-B241-9D53-EA24200F4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48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591252-B7BA-4C39-A26D-F751B5563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20084F-E41C-A893-CDED-94D1115A5F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7216335-685E-0743-40CE-FA62E6520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CA2369-2A4F-FD17-01DF-849090C5A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475293-E595-A914-1A37-C5178F14A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E9452D-408F-07ED-5E6D-667718CD6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39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A3746-F57A-4E00-C495-BC1CF5B33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5ACBD3-41B5-D4A7-B081-98EBD4B42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1B88BB-B329-CF21-9FCC-5CF7B9D87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B6B337-810B-DB54-895D-2CFCCF17CF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F61A2BE-6195-6220-13A4-0F51024D7F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73BD904-52A8-F467-9F5D-E227DF4D1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B0E05CB-593C-46FF-2A90-35A738E09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79CE213-1B9F-8533-409F-323C8DEA4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1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4BF5F4-ED05-CE37-CC47-A6C762046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920A10-9730-67AF-0944-7CD459D99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5D767F0-AE27-1B63-F265-C23B29F3E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9F13E96-78D6-EDC4-0FA5-1AFE0D36B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69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586E51D-3CE3-76FE-0549-9D1A9E3CD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A335325-BEC3-25A0-5169-E19A92E68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DD364BA-9770-C118-BCFC-EFE23F3CD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88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64284-F8E0-DB62-54DF-B62FB79ED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CE3956-1B97-4E46-075F-03F455F94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95DA22-7B10-9FC6-0BA6-CDBA70BAA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CF9F16-C082-9332-EC5C-7A18A03C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D24D85-3D3C-2779-EAFC-6F7A2221B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7F0FD0-15CC-7D16-7B77-6221C2FA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26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BFA51E-8FDE-E804-25E7-D60AE887C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0E5085B-D816-1A77-F181-8F58AC3690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30D901-9C2A-0AAF-E6B1-367BE6F21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820679-81B0-18A2-25BA-7F53D5B41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9B638F-4BDC-092C-8E0C-F0179928D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449D17-A27E-28CC-1D52-747ECECF3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322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FC41498-F01B-5AD2-D948-8B7DFDC70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5E8906-596F-1751-FC63-E5924C7FF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BB3DBF-83F0-8801-C6F7-04146FF0D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027294-691E-D70E-F267-1CA806B4D6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4797E3-A430-9F63-A834-D41E759A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573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forms.office.com/e/QiTVbMet3W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D47F22ED-3A55-4EDE-A5A8-163D82B09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184EE59-3061-456B-9FB5-98A8E0E74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39326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7E07B5E-9FB5-4C91-8BE4-6167EB58D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39326" y="1410083"/>
            <a:ext cx="6858000" cy="4037834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7524947-EB09-4DD9-973B-9F75BBCD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26611" y="3576013"/>
            <a:ext cx="2526132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30C8E25-2DD1-45C6-9F04-0F0CBF6660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3" y="1396067"/>
            <a:ext cx="6858000" cy="40378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BC57EA3C-C239-4132-A618-5CBE9F896B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8268" y="982780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A12989E-2DB6-0252-2C93-11777FF2BD89}"/>
              </a:ext>
            </a:extLst>
          </p:cNvPr>
          <p:cNvSpPr txBox="1"/>
          <p:nvPr/>
        </p:nvSpPr>
        <p:spPr>
          <a:xfrm>
            <a:off x="27831" y="3414983"/>
            <a:ext cx="3923685" cy="25261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Module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Des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Fondamentaux</a:t>
            </a:r>
            <a:endParaRPr lang="en-US" sz="28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Du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Badminton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F03000A-2574-C941-9750-F226B9417235}"/>
              </a:ext>
            </a:extLst>
          </p:cNvPr>
          <p:cNvSpPr txBox="1"/>
          <p:nvPr/>
        </p:nvSpPr>
        <p:spPr>
          <a:xfrm>
            <a:off x="4067077" y="0"/>
            <a:ext cx="7872112" cy="6843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Samedi 14 et Dimanche 15 </a:t>
            </a:r>
            <a:r>
              <a:rPr lang="en-US" dirty="0" err="1"/>
              <a:t>octobre</a:t>
            </a:r>
            <a:r>
              <a:rPr lang="en-US" dirty="0"/>
              <a:t> 2023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Date </a:t>
            </a:r>
            <a:r>
              <a:rPr lang="en-US" dirty="0" err="1"/>
              <a:t>limite</a:t>
            </a:r>
            <a:r>
              <a:rPr lang="en-US" dirty="0"/>
              <a:t> </a:t>
            </a:r>
            <a:r>
              <a:rPr lang="en-US" dirty="0" err="1"/>
              <a:t>d’inscription</a:t>
            </a:r>
            <a:r>
              <a:rPr lang="en-US" dirty="0"/>
              <a:t> : Dimanche 7 </a:t>
            </a:r>
            <a:r>
              <a:rPr lang="en-US" dirty="0" err="1"/>
              <a:t>octobre</a:t>
            </a:r>
            <a:r>
              <a:rPr lang="en-US" dirty="0"/>
              <a:t> 2023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Lieu : Grasse – Collège Saint Hilaire - 26 rue du Palais de Justice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Horaires</a:t>
            </a:r>
            <a:r>
              <a:rPr lang="en-US" dirty="0"/>
              <a:t> : 10h00 – 17h30 le Samedi / 9h00 – 17h00 Dimanche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Participation aux 2 </a:t>
            </a:r>
            <a:r>
              <a:rPr lang="en-US" dirty="0" err="1"/>
              <a:t>journées</a:t>
            </a:r>
            <a:r>
              <a:rPr lang="en-US" dirty="0"/>
              <a:t> </a:t>
            </a:r>
            <a:r>
              <a:rPr lang="en-US" dirty="0" err="1"/>
              <a:t>obligatoire</a:t>
            </a: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Tarif : 120,00 € par </a:t>
            </a:r>
            <a:r>
              <a:rPr lang="en-US" dirty="0" err="1"/>
              <a:t>personne</a:t>
            </a:r>
            <a:endParaRPr lang="en-US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Inscriptions </a:t>
            </a:r>
            <a:r>
              <a:rPr lang="en-US" dirty="0" err="1"/>
              <a:t>facilitées</a:t>
            </a:r>
            <a:r>
              <a:rPr lang="en-US" dirty="0"/>
              <a:t> via le </a:t>
            </a:r>
            <a:r>
              <a:rPr lang="en-US" dirty="0" err="1"/>
              <a:t>formulaire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https://forms.office.com/e/QiTVbMet3W</a:t>
            </a:r>
            <a:endParaRPr lang="en-US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Renseignements</a:t>
            </a:r>
            <a:r>
              <a:rPr lang="en-US" dirty="0"/>
              <a:t> à </a:t>
            </a:r>
            <a:r>
              <a:rPr lang="en-US" b="1" dirty="0"/>
              <a:t>jean-michel.ghio@sudbad.fr</a:t>
            </a:r>
          </a:p>
        </p:txBody>
      </p:sp>
      <p:pic>
        <p:nvPicPr>
          <p:cNvPr id="5" name="Image 4" descr="Une image contenant texte, graphisme, capture d’écran, Graphique&#10;&#10;Description générée automatiquement">
            <a:extLst>
              <a:ext uri="{FF2B5EF4-FFF2-40B4-BE49-F238E27FC236}">
                <a16:creationId xmlns:a16="http://schemas.microsoft.com/office/drawing/2014/main" id="{D1FE29EF-3721-4560-72B1-DE581838E3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367" y="14016"/>
            <a:ext cx="4036684" cy="1174130"/>
          </a:xfrm>
          <a:prstGeom prst="rect">
            <a:avLst/>
          </a:prstGeom>
        </p:spPr>
      </p:pic>
      <p:pic>
        <p:nvPicPr>
          <p:cNvPr id="7" name="Image 6" descr="Une image contenant texte, logo, Graphique, Police&#10;&#10;Description générée automatiquement">
            <a:extLst>
              <a:ext uri="{FF2B5EF4-FFF2-40B4-BE49-F238E27FC236}">
                <a16:creationId xmlns:a16="http://schemas.microsoft.com/office/drawing/2014/main" id="{8F409A2E-9928-8EFF-E24B-AB2A51BD89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342" y="-14017"/>
            <a:ext cx="1859847" cy="1487878"/>
          </a:xfrm>
          <a:prstGeom prst="rect">
            <a:avLst/>
          </a:prstGeom>
        </p:spPr>
      </p:pic>
      <p:pic>
        <p:nvPicPr>
          <p:cNvPr id="13" name="Image 12" descr="Une image contenant Graphique, Police, graphisme, capture d’écran&#10;&#10;Description générée automatiquement">
            <a:extLst>
              <a:ext uri="{FF2B5EF4-FFF2-40B4-BE49-F238E27FC236}">
                <a16:creationId xmlns:a16="http://schemas.microsoft.com/office/drawing/2014/main" id="{30A6774D-3884-221A-1727-86FEC38898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107" y="387947"/>
            <a:ext cx="4047544" cy="849985"/>
          </a:xfrm>
          <a:prstGeom prst="rect">
            <a:avLst/>
          </a:prstGeom>
        </p:spPr>
      </p:pic>
      <p:pic>
        <p:nvPicPr>
          <p:cNvPr id="10" name="Image 9" descr="Une image contenant texte, capture d’écran, Police, Graphique&#10;&#10;Description générée automatiquement">
            <a:extLst>
              <a:ext uri="{FF2B5EF4-FFF2-40B4-BE49-F238E27FC236}">
                <a16:creationId xmlns:a16="http://schemas.microsoft.com/office/drawing/2014/main" id="{2C2F1033-7C1D-1985-0831-D54B6521FB9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51" t="33213" r="22852" b="10689"/>
          <a:stretch/>
        </p:blipFill>
        <p:spPr>
          <a:xfrm>
            <a:off x="7356765" y="5167745"/>
            <a:ext cx="1302308" cy="130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698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D47F22ED-3A55-4EDE-A5A8-163D82B09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184EE59-3061-456B-9FB5-98A8E0E74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39326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7E07B5E-9FB5-4C91-8BE4-6167EB58D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39326" y="1410083"/>
            <a:ext cx="6858000" cy="4037834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7524947-EB09-4DD9-973B-9F75BBCD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26611" y="3576013"/>
            <a:ext cx="2526132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30C8E25-2DD1-45C6-9F04-0F0CBF6660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3" y="1396067"/>
            <a:ext cx="6858000" cy="40378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BC57EA3C-C239-4132-A618-5CBE9F896B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8268" y="982780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A12989E-2DB6-0252-2C93-11777FF2BD89}"/>
              </a:ext>
            </a:extLst>
          </p:cNvPr>
          <p:cNvSpPr txBox="1"/>
          <p:nvPr/>
        </p:nvSpPr>
        <p:spPr>
          <a:xfrm>
            <a:off x="27831" y="3414983"/>
            <a:ext cx="3923685" cy="25261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Module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Des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Fondamentaux</a:t>
            </a:r>
            <a:endParaRPr lang="en-US" sz="28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Du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Badminton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F03000A-2574-C941-9750-F226B9417235}"/>
              </a:ext>
            </a:extLst>
          </p:cNvPr>
          <p:cNvSpPr txBox="1"/>
          <p:nvPr/>
        </p:nvSpPr>
        <p:spPr>
          <a:xfrm>
            <a:off x="4164237" y="1644611"/>
            <a:ext cx="7872112" cy="4705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Créer</a:t>
            </a:r>
            <a:r>
              <a:rPr lang="en-US" dirty="0"/>
              <a:t> un </a:t>
            </a:r>
            <a:r>
              <a:rPr lang="en-US" dirty="0" err="1"/>
              <a:t>langage</a:t>
            </a:r>
            <a:r>
              <a:rPr lang="en-US" dirty="0"/>
              <a:t> </a:t>
            </a:r>
            <a:r>
              <a:rPr lang="en-US" dirty="0" err="1"/>
              <a:t>commun</a:t>
            </a:r>
            <a:r>
              <a:rPr lang="en-US" dirty="0"/>
              <a:t> à </a:t>
            </a:r>
            <a:r>
              <a:rPr lang="en-US" dirty="0" err="1"/>
              <a:t>tous</a:t>
            </a:r>
            <a:r>
              <a:rPr lang="en-US" dirty="0"/>
              <a:t> les stagiaires pour la suite des formations </a:t>
            </a:r>
            <a:r>
              <a:rPr lang="en-US" dirty="0" err="1"/>
              <a:t>fédérales</a:t>
            </a:r>
            <a:endParaRPr lang="en-US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Etre</a:t>
            </a:r>
            <a:r>
              <a:rPr lang="en-US" dirty="0"/>
              <a:t> capable de </a:t>
            </a:r>
            <a:r>
              <a:rPr lang="en-US" dirty="0" err="1"/>
              <a:t>définir</a:t>
            </a:r>
            <a:r>
              <a:rPr lang="en-US" dirty="0"/>
              <a:t> les </a:t>
            </a:r>
            <a:r>
              <a:rPr lang="en-US" dirty="0" err="1"/>
              <a:t>caractéristiques</a:t>
            </a:r>
            <a:r>
              <a:rPr lang="en-US" dirty="0"/>
              <a:t> du Badminton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Connaître</a:t>
            </a:r>
            <a:r>
              <a:rPr lang="en-US" dirty="0"/>
              <a:t> le </a:t>
            </a:r>
            <a:r>
              <a:rPr lang="en-US" dirty="0" err="1"/>
              <a:t>vocabulaire</a:t>
            </a:r>
            <a:r>
              <a:rPr lang="en-US" dirty="0"/>
              <a:t> </a:t>
            </a:r>
            <a:r>
              <a:rPr lang="en-US" dirty="0" err="1"/>
              <a:t>tactico</a:t>
            </a:r>
            <a:r>
              <a:rPr lang="en-US" dirty="0"/>
              <a:t> – technique pour </a:t>
            </a:r>
            <a:r>
              <a:rPr lang="en-US" dirty="0" err="1"/>
              <a:t>l’utiliser</a:t>
            </a:r>
            <a:r>
              <a:rPr lang="en-US" dirty="0"/>
              <a:t> de manière </a:t>
            </a:r>
            <a:r>
              <a:rPr lang="en-US" dirty="0" err="1"/>
              <a:t>adaptée</a:t>
            </a: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Connaître</a:t>
            </a:r>
            <a:r>
              <a:rPr lang="en-US" dirty="0"/>
              <a:t> les </a:t>
            </a:r>
            <a:r>
              <a:rPr lang="en-US" dirty="0" err="1"/>
              <a:t>fondamentaux</a:t>
            </a:r>
            <a:r>
              <a:rPr lang="en-US" dirty="0"/>
              <a:t> tactic  techniques </a:t>
            </a:r>
            <a:r>
              <a:rPr lang="en-US" dirty="0" err="1"/>
              <a:t>en</a:t>
            </a:r>
            <a:r>
              <a:rPr lang="en-US" dirty="0"/>
              <a:t> lien avec les intentions de jeu, pour les </a:t>
            </a:r>
            <a:r>
              <a:rPr lang="en-US" dirty="0" err="1"/>
              <a:t>utiliser</a:t>
            </a:r>
            <a:r>
              <a:rPr lang="en-US" dirty="0"/>
              <a:t> de manière </a:t>
            </a:r>
            <a:r>
              <a:rPr lang="en-US" dirty="0" err="1"/>
              <a:t>adaptée</a:t>
            </a:r>
            <a:endParaRPr lang="en-US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Renseignements</a:t>
            </a:r>
            <a:r>
              <a:rPr lang="en-US" dirty="0"/>
              <a:t> à </a:t>
            </a:r>
            <a:r>
              <a:rPr lang="en-US" b="1" dirty="0"/>
              <a:t>jean-michel.ghio@sudbad.fr</a:t>
            </a:r>
          </a:p>
        </p:txBody>
      </p:sp>
      <p:pic>
        <p:nvPicPr>
          <p:cNvPr id="5" name="Image 4" descr="Une image contenant texte, graphisme, capture d’écran, Graphique&#10;&#10;Description générée automatiquement">
            <a:extLst>
              <a:ext uri="{FF2B5EF4-FFF2-40B4-BE49-F238E27FC236}">
                <a16:creationId xmlns:a16="http://schemas.microsoft.com/office/drawing/2014/main" id="{D1FE29EF-3721-4560-72B1-DE581838E3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367" y="14016"/>
            <a:ext cx="4036684" cy="1174130"/>
          </a:xfrm>
          <a:prstGeom prst="rect">
            <a:avLst/>
          </a:prstGeom>
        </p:spPr>
      </p:pic>
      <p:pic>
        <p:nvPicPr>
          <p:cNvPr id="7" name="Image 6" descr="Une image contenant texte, logo, Graphique, Police&#10;&#10;Description générée automatiquement">
            <a:extLst>
              <a:ext uri="{FF2B5EF4-FFF2-40B4-BE49-F238E27FC236}">
                <a16:creationId xmlns:a16="http://schemas.microsoft.com/office/drawing/2014/main" id="{8F409A2E-9928-8EFF-E24B-AB2A51BD89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342" y="-14017"/>
            <a:ext cx="1859847" cy="1487878"/>
          </a:xfrm>
          <a:prstGeom prst="rect">
            <a:avLst/>
          </a:prstGeom>
        </p:spPr>
      </p:pic>
      <p:pic>
        <p:nvPicPr>
          <p:cNvPr id="13" name="Image 12" descr="Une image contenant Graphique, Police, graphisme, capture d’écran&#10;&#10;Description générée automatiquement">
            <a:extLst>
              <a:ext uri="{FF2B5EF4-FFF2-40B4-BE49-F238E27FC236}">
                <a16:creationId xmlns:a16="http://schemas.microsoft.com/office/drawing/2014/main" id="{30A6774D-3884-221A-1727-86FEC38898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107" y="387947"/>
            <a:ext cx="4047544" cy="849985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B5322C88-F379-CE89-E2C5-61FCEBD13B47}"/>
              </a:ext>
            </a:extLst>
          </p:cNvPr>
          <p:cNvSpPr txBox="1"/>
          <p:nvPr/>
        </p:nvSpPr>
        <p:spPr>
          <a:xfrm>
            <a:off x="4987107" y="1704109"/>
            <a:ext cx="6304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Objectifs</a:t>
            </a:r>
          </a:p>
        </p:txBody>
      </p:sp>
    </p:spTree>
    <p:extLst>
      <p:ext uri="{BB962C8B-B14F-4D97-AF65-F5344CB8AC3E}">
        <p14:creationId xmlns:p14="http://schemas.microsoft.com/office/powerpoint/2010/main" val="8915700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149</Words>
  <Application>Microsoft Office PowerPoint</Application>
  <PresentationFormat>Grand écran</PresentationFormat>
  <Paragraphs>55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Jean-Michel GHIO</dc:creator>
  <cp:lastModifiedBy>Jean-Michel GHIO</cp:lastModifiedBy>
  <cp:revision>3</cp:revision>
  <dcterms:created xsi:type="dcterms:W3CDTF">2023-07-26T12:54:49Z</dcterms:created>
  <dcterms:modified xsi:type="dcterms:W3CDTF">2023-09-11T06:37:56Z</dcterms:modified>
</cp:coreProperties>
</file>