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33F2CE7F-CE51-4458-AB37-A6839014F74A}" v="12" dt="2023-09-06T09:47:42.55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A2FFD59-4461-1A4E-C378-E1983F00F0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4059083-5A73-F8E9-9A9C-C3B9DBA91E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FE5449C-47AE-C77E-AA86-1101BC06E4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F9FF6CB-A353-89C0-9B75-7F20C03BF8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6FAD56B-2EC8-421C-49B5-60FD622F16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9818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B2115E-F010-C0F0-E00A-C28A9E7DF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F79B20-550B-2CD1-06D2-130FB2B87B6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6787BBA-F8D3-7729-B549-B0F05487BE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B508BAF-6E55-A63D-CEB1-A3D58CF38D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819544-C7AA-FCF0-F06C-03F95D836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366042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D1DB5E2A-6C66-4DDC-2D4D-FD29662BB2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23D1518-8AE7-7E00-F5E4-B9804041AF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C806242-75EB-A6D6-066E-82DDD288C2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498C23B-5A78-034A-4668-75F0D9400A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569043F-C48E-A3CD-7410-6939D7F448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23099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F7D04C-8CDE-A147-21B1-7E37A5E35B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01E50DD-231B-6E12-74CD-81A93FB68E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DE62C8-1832-6834-373D-355A6EDB18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2C0219-1C13-7B85-2168-8404C2EEA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F9B7A11-2808-4B2F-A52B-79B89BC8E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1867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3D937F-37A3-AB16-77B4-E76DFE2DB8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267F92A-A403-D1F5-E05B-61CC2989B1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132E6C7-7681-0D6B-B4A5-C03395A04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8E719D-5C00-CC58-5E79-85321E2B8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BC75CCB-15D7-B241-9D53-EA24200F46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504816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591252-B7BA-4C39-A26D-F751B5563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20084F-E41C-A893-CDED-94D1115A5FD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7216335-685E-0743-40CE-FA62E6520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9CA2369-2A4F-FD17-01DF-849090C5A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6475293-E595-A914-1A37-C5178F14AE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CE9452D-408F-07ED-5E6D-667718CD6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443994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A3746-F57A-4E00-C495-BC1CF5B335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95ACBD3-41B5-D4A7-B081-98EBD4B429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A1B88BB-B329-CF21-9FCC-5CF7B9D87B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85B6B337-810B-DB54-895D-2CFCCF17CF5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2F61A2BE-6195-6220-13A4-0F51024D7F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A73BD904-52A8-F467-9F5D-E227DF4D10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EB0E05CB-593C-46FF-2A90-35A738E09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B79CE213-1B9F-8533-409F-323C8DEA4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60156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D4BF5F4-ED05-CE37-CC47-A6C762046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C9920A10-9730-67AF-0944-7CD459D991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5D767F0-AE27-1B63-F265-C23B29F3EA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9F13E96-78D6-EDC4-0FA5-1AFE0D36B3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79696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4586E51D-3CE3-76FE-0549-9D1A9E3CD9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2A335325-BEC3-25A0-5169-E19A92E68B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DDD364BA-9770-C118-BCFC-EFE23F3CDC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88885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CF64284-F8E0-DB62-54DF-B62FB79EDA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DCE3956-1B97-4E46-075F-03F455F940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595DA22-7B10-9FC6-0BA6-CDBA70BAAD5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5CF9F16-C082-9332-EC5C-7A18A03CE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1D24D85-3D3C-2779-EAFC-6F7A2221BD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87F0FD0-15CC-7D16-7B77-6221C2FAAC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172664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EBFA51E-8FDE-E804-25E7-D60AE887C5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90E5085B-D816-1A77-F181-8F58AC3690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FC30D901-9C2A-0AAF-E6B1-367BE6F218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DF820679-81B0-18A2-25BA-7F53D5B41A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C9B638F-4BDC-092C-8E0C-F0179928D2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D449D17-A27E-28CC-1D52-747ECECF36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73224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4FC41498-F01B-5AD2-D948-8B7DFDC70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15E8906-596F-1751-FC63-E5924C7FFD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7BB3DBF-83F0-8801-C6F7-04146FF0D6E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E10FA-C552-4147-B481-52854943F4E4}" type="datetimeFigureOut">
              <a:rPr lang="fr-FR" smtClean="0"/>
              <a:t>11/09/2023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027294-691E-D70E-F267-1CA806B4D6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B4797E3-A430-9F63-A834-D41E759A91E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EFB50E-779D-4BCB-9F17-78C3339EBB8D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65730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acebook.com/comitebad8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0" name="Rectangle 39">
            <a:extLst>
              <a:ext uri="{FF2B5EF4-FFF2-40B4-BE49-F238E27FC236}">
                <a16:creationId xmlns:a16="http://schemas.microsoft.com/office/drawing/2014/main" id="{F35DB090-93B5-4581-8D71-BB3839684B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Freeform: Shape 41">
            <a:extLst>
              <a:ext uri="{FF2B5EF4-FFF2-40B4-BE49-F238E27FC236}">
                <a16:creationId xmlns:a16="http://schemas.microsoft.com/office/drawing/2014/main" id="{A0DE92DF-4769-4DE9-93FD-EE312718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19619" y="0"/>
            <a:ext cx="7472381" cy="6858000"/>
          </a:xfrm>
          <a:custGeom>
            <a:avLst/>
            <a:gdLst>
              <a:gd name="connsiteX0" fmla="*/ 1232666 w 7472381"/>
              <a:gd name="connsiteY0" fmla="*/ 0 h 6886575"/>
              <a:gd name="connsiteX1" fmla="*/ 7472381 w 7472381"/>
              <a:gd name="connsiteY1" fmla="*/ 0 h 6886575"/>
              <a:gd name="connsiteX2" fmla="*/ 7472381 w 7472381"/>
              <a:gd name="connsiteY2" fmla="*/ 814388 h 6886575"/>
              <a:gd name="connsiteX3" fmla="*/ 7472381 w 7472381"/>
              <a:gd name="connsiteY3" fmla="*/ 6411516 h 6886575"/>
              <a:gd name="connsiteX4" fmla="*/ 7472381 w 7472381"/>
              <a:gd name="connsiteY4" fmla="*/ 6886575 h 6886575"/>
              <a:gd name="connsiteX5" fmla="*/ 6992676 w 7472381"/>
              <a:gd name="connsiteY5" fmla="*/ 6886575 h 6886575"/>
              <a:gd name="connsiteX6" fmla="*/ 1946893 w 7472381"/>
              <a:gd name="connsiteY6" fmla="*/ 6886575 h 6886575"/>
              <a:gd name="connsiteX7" fmla="*/ 1506276 w 7472381"/>
              <a:gd name="connsiteY7" fmla="*/ 6686550 h 6886575"/>
              <a:gd name="connsiteX8" fmla="*/ 1314394 w 7472381"/>
              <a:gd name="connsiteY8" fmla="*/ 6457949 h 6886575"/>
              <a:gd name="connsiteX9" fmla="*/ 1246880 w 7472381"/>
              <a:gd name="connsiteY9" fmla="*/ 6393656 h 6886575"/>
              <a:gd name="connsiteX10" fmla="*/ 1079872 w 7472381"/>
              <a:gd name="connsiteY10" fmla="*/ 6307931 h 6886575"/>
              <a:gd name="connsiteX11" fmla="*/ 788495 w 7472381"/>
              <a:gd name="connsiteY11" fmla="*/ 6125765 h 6886575"/>
              <a:gd name="connsiteX12" fmla="*/ 895097 w 7472381"/>
              <a:gd name="connsiteY12" fmla="*/ 6082903 h 6886575"/>
              <a:gd name="connsiteX13" fmla="*/ 1204239 w 7472381"/>
              <a:gd name="connsiteY13" fmla="*/ 6193631 h 6886575"/>
              <a:gd name="connsiteX14" fmla="*/ 1428102 w 7472381"/>
              <a:gd name="connsiteY14" fmla="*/ 6222206 h 6886575"/>
              <a:gd name="connsiteX15" fmla="*/ 1111852 w 7472381"/>
              <a:gd name="connsiteY15" fmla="*/ 6029325 h 6886575"/>
              <a:gd name="connsiteX16" fmla="*/ 806262 w 7472381"/>
              <a:gd name="connsiteY16" fmla="*/ 5779294 h 6886575"/>
              <a:gd name="connsiteX17" fmla="*/ 1040785 w 7472381"/>
              <a:gd name="connsiteY17" fmla="*/ 5825728 h 6886575"/>
              <a:gd name="connsiteX18" fmla="*/ 1051445 w 7472381"/>
              <a:gd name="connsiteY18" fmla="*/ 5793581 h 6886575"/>
              <a:gd name="connsiteX19" fmla="*/ 845349 w 7472381"/>
              <a:gd name="connsiteY19" fmla="*/ 5497115 h 6886575"/>
              <a:gd name="connsiteX20" fmla="*/ 745855 w 7472381"/>
              <a:gd name="connsiteY20" fmla="*/ 5375672 h 6886575"/>
              <a:gd name="connsiteX21" fmla="*/ 291024 w 7472381"/>
              <a:gd name="connsiteY21" fmla="*/ 5014913 h 6886575"/>
              <a:gd name="connsiteX22" fmla="*/ 724535 w 7472381"/>
              <a:gd name="connsiteY22" fmla="*/ 5175647 h 6886575"/>
              <a:gd name="connsiteX23" fmla="*/ 276811 w 7472381"/>
              <a:gd name="connsiteY23" fmla="*/ 4825603 h 6886575"/>
              <a:gd name="connsiteX24" fmla="*/ 60055 w 7472381"/>
              <a:gd name="connsiteY24" fmla="*/ 4697016 h 6886575"/>
              <a:gd name="connsiteX25" fmla="*/ 6755 w 7472381"/>
              <a:gd name="connsiteY25" fmla="*/ 4622006 h 6886575"/>
              <a:gd name="connsiteX26" fmla="*/ 102696 w 7472381"/>
              <a:gd name="connsiteY26" fmla="*/ 4604146 h 6886575"/>
              <a:gd name="connsiteX27" fmla="*/ 397625 w 7472381"/>
              <a:gd name="connsiteY27" fmla="*/ 4632722 h 6886575"/>
              <a:gd name="connsiteX28" fmla="*/ 31628 w 7472381"/>
              <a:gd name="connsiteY28" fmla="*/ 4396978 h 6886575"/>
              <a:gd name="connsiteX29" fmla="*/ 305237 w 7472381"/>
              <a:gd name="connsiteY29" fmla="*/ 4432697 h 6886575"/>
              <a:gd name="connsiteX30" fmla="*/ 383412 w 7472381"/>
              <a:gd name="connsiteY30" fmla="*/ 4339828 h 6886575"/>
              <a:gd name="connsiteX31" fmla="*/ 511333 w 7472381"/>
              <a:gd name="connsiteY31" fmla="*/ 4189810 h 6886575"/>
              <a:gd name="connsiteX32" fmla="*/ 600167 w 7472381"/>
              <a:gd name="connsiteY32" fmla="*/ 4107656 h 6886575"/>
              <a:gd name="connsiteX33" fmla="*/ 635701 w 7472381"/>
              <a:gd name="connsiteY33" fmla="*/ 3843337 h 6886575"/>
              <a:gd name="connsiteX34" fmla="*/ 561080 w 7472381"/>
              <a:gd name="connsiteY34" fmla="*/ 3554015 h 6886575"/>
              <a:gd name="connsiteX35" fmla="*/ 354985 w 7472381"/>
              <a:gd name="connsiteY35" fmla="*/ 3407569 h 6886575"/>
              <a:gd name="connsiteX36" fmla="*/ 415392 w 7472381"/>
              <a:gd name="connsiteY36" fmla="*/ 3243263 h 6886575"/>
              <a:gd name="connsiteX37" fmla="*/ 852456 w 7472381"/>
              <a:gd name="connsiteY37" fmla="*/ 3343275 h 6886575"/>
              <a:gd name="connsiteX38" fmla="*/ 202190 w 7472381"/>
              <a:gd name="connsiteY38" fmla="*/ 2953940 h 6886575"/>
              <a:gd name="connsiteX39" fmla="*/ 312344 w 7472381"/>
              <a:gd name="connsiteY39" fmla="*/ 2936081 h 6886575"/>
              <a:gd name="connsiteX40" fmla="*/ 706768 w 7472381"/>
              <a:gd name="connsiteY40" fmla="*/ 2714625 h 6886575"/>
              <a:gd name="connsiteX41" fmla="*/ 728088 w 7472381"/>
              <a:gd name="connsiteY41" fmla="*/ 2703909 h 6886575"/>
              <a:gd name="connsiteX42" fmla="*/ 795602 w 7472381"/>
              <a:gd name="connsiteY42" fmla="*/ 2564606 h 6886575"/>
              <a:gd name="connsiteX43" fmla="*/ 1008804 w 7472381"/>
              <a:gd name="connsiteY43" fmla="*/ 2543175 h 6886575"/>
              <a:gd name="connsiteX44" fmla="*/ 1186473 w 7472381"/>
              <a:gd name="connsiteY44" fmla="*/ 2575322 h 6886575"/>
              <a:gd name="connsiteX45" fmla="*/ 1378355 w 7472381"/>
              <a:gd name="connsiteY45" fmla="*/ 2536031 h 6886575"/>
              <a:gd name="connsiteX46" fmla="*/ 1548916 w 7472381"/>
              <a:gd name="connsiteY46" fmla="*/ 2553891 h 6886575"/>
              <a:gd name="connsiteX47" fmla="*/ 1694604 w 7472381"/>
              <a:gd name="connsiteY47" fmla="*/ 2528888 h 6886575"/>
              <a:gd name="connsiteX48" fmla="*/ 1552469 w 7472381"/>
              <a:gd name="connsiteY48" fmla="*/ 2411015 h 6886575"/>
              <a:gd name="connsiteX49" fmla="*/ 1353481 w 7472381"/>
              <a:gd name="connsiteY49" fmla="*/ 2411015 h 6886575"/>
              <a:gd name="connsiteX50" fmla="*/ 1211346 w 7472381"/>
              <a:gd name="connsiteY50" fmla="*/ 2336007 h 6886575"/>
              <a:gd name="connsiteX51" fmla="*/ 1076318 w 7472381"/>
              <a:gd name="connsiteY51" fmla="*/ 2200275 h 6886575"/>
              <a:gd name="connsiteX52" fmla="*/ 600167 w 7472381"/>
              <a:gd name="connsiteY52" fmla="*/ 1982390 h 6886575"/>
              <a:gd name="connsiteX53" fmla="*/ 514886 w 7472381"/>
              <a:gd name="connsiteY53" fmla="*/ 1900238 h 6886575"/>
              <a:gd name="connsiteX54" fmla="*/ 1872273 w 7472381"/>
              <a:gd name="connsiteY54" fmla="*/ 2218135 h 6886575"/>
              <a:gd name="connsiteX55" fmla="*/ 1452975 w 7472381"/>
              <a:gd name="connsiteY55" fmla="*/ 2085975 h 6886575"/>
              <a:gd name="connsiteX56" fmla="*/ 1737245 w 7472381"/>
              <a:gd name="connsiteY56" fmla="*/ 2110978 h 6886575"/>
              <a:gd name="connsiteX57" fmla="*/ 1893593 w 7472381"/>
              <a:gd name="connsiteY57" fmla="*/ 2021681 h 6886575"/>
              <a:gd name="connsiteX58" fmla="*/ 1893593 w 7472381"/>
              <a:gd name="connsiteY58" fmla="*/ 1993106 h 6886575"/>
              <a:gd name="connsiteX59" fmla="*/ 1776332 w 7472381"/>
              <a:gd name="connsiteY59" fmla="*/ 1910953 h 6886575"/>
              <a:gd name="connsiteX60" fmla="*/ 1708818 w 7472381"/>
              <a:gd name="connsiteY60" fmla="*/ 1857375 h 6886575"/>
              <a:gd name="connsiteX61" fmla="*/ 1524043 w 7472381"/>
              <a:gd name="connsiteY61" fmla="*/ 1664493 h 6886575"/>
              <a:gd name="connsiteX62" fmla="*/ 1655517 w 7472381"/>
              <a:gd name="connsiteY62" fmla="*/ 1643062 h 6886575"/>
              <a:gd name="connsiteX63" fmla="*/ 1705264 w 7472381"/>
              <a:gd name="connsiteY63" fmla="*/ 1603772 h 6886575"/>
              <a:gd name="connsiteX64" fmla="*/ 1669731 w 7472381"/>
              <a:gd name="connsiteY64" fmla="*/ 1546622 h 6886575"/>
              <a:gd name="connsiteX65" fmla="*/ 1261093 w 7472381"/>
              <a:gd name="connsiteY65" fmla="*/ 1371600 h 6886575"/>
              <a:gd name="connsiteX66" fmla="*/ 1229113 w 7472381"/>
              <a:gd name="connsiteY66" fmla="*/ 1235869 h 6886575"/>
              <a:gd name="connsiteX67" fmla="*/ 1307287 w 7472381"/>
              <a:gd name="connsiteY67" fmla="*/ 1214437 h 6886575"/>
              <a:gd name="connsiteX68" fmla="*/ 1396121 w 7472381"/>
              <a:gd name="connsiteY68" fmla="*/ 1225153 h 6886575"/>
              <a:gd name="connsiteX69" fmla="*/ 1325054 w 7472381"/>
              <a:gd name="connsiteY69" fmla="*/ 1117997 h 6886575"/>
              <a:gd name="connsiteX70" fmla="*/ 1037231 w 7472381"/>
              <a:gd name="connsiteY70" fmla="*/ 1010841 h 6886575"/>
              <a:gd name="connsiteX71" fmla="*/ 983931 w 7472381"/>
              <a:gd name="connsiteY71" fmla="*/ 953690 h 6886575"/>
              <a:gd name="connsiteX72" fmla="*/ 1054998 w 7472381"/>
              <a:gd name="connsiteY72" fmla="*/ 925115 h 6886575"/>
              <a:gd name="connsiteX73" fmla="*/ 1108299 w 7472381"/>
              <a:gd name="connsiteY73" fmla="*/ 914400 h 6886575"/>
              <a:gd name="connsiteX74" fmla="*/ 6755 w 7472381"/>
              <a:gd name="connsiteY74" fmla="*/ 467915 h 6886575"/>
              <a:gd name="connsiteX75" fmla="*/ 255490 w 7472381"/>
              <a:gd name="connsiteY75" fmla="*/ 464344 h 6886575"/>
              <a:gd name="connsiteX76" fmla="*/ 500673 w 7472381"/>
              <a:gd name="connsiteY76" fmla="*/ 535781 h 6886575"/>
              <a:gd name="connsiteX77" fmla="*/ 760069 w 7472381"/>
              <a:gd name="connsiteY77" fmla="*/ 525066 h 6886575"/>
              <a:gd name="connsiteX78" fmla="*/ 1005251 w 7472381"/>
              <a:gd name="connsiteY78" fmla="*/ 560785 h 6886575"/>
              <a:gd name="connsiteX79" fmla="*/ 1218453 w 7472381"/>
              <a:gd name="connsiteY79" fmla="*/ 560785 h 6886575"/>
              <a:gd name="connsiteX80" fmla="*/ 1019464 w 7472381"/>
              <a:gd name="connsiteY80" fmla="*/ 507206 h 6886575"/>
              <a:gd name="connsiteX81" fmla="*/ 944844 w 7472381"/>
              <a:gd name="connsiteY81" fmla="*/ 417909 h 6886575"/>
              <a:gd name="connsiteX82" fmla="*/ 969717 w 7472381"/>
              <a:gd name="connsiteY82" fmla="*/ 335757 h 6886575"/>
              <a:gd name="connsiteX83" fmla="*/ 1051445 w 7472381"/>
              <a:gd name="connsiteY83" fmla="*/ 360759 h 6886575"/>
              <a:gd name="connsiteX84" fmla="*/ 1147386 w 7472381"/>
              <a:gd name="connsiteY84" fmla="*/ 453629 h 6886575"/>
              <a:gd name="connsiteX85" fmla="*/ 1168706 w 7472381"/>
              <a:gd name="connsiteY85" fmla="*/ 396478 h 6886575"/>
              <a:gd name="connsiteX86" fmla="*/ 1225560 w 7472381"/>
              <a:gd name="connsiteY86" fmla="*/ 353615 h 6886575"/>
              <a:gd name="connsiteX87" fmla="*/ 1552469 w 7472381"/>
              <a:gd name="connsiteY87" fmla="*/ 375047 h 6886575"/>
              <a:gd name="connsiteX88" fmla="*/ 1335714 w 7472381"/>
              <a:gd name="connsiteY88" fmla="*/ 192881 h 6886575"/>
              <a:gd name="connsiteX89" fmla="*/ 1197133 w 7472381"/>
              <a:gd name="connsiteY89" fmla="*/ 164306 h 6886575"/>
              <a:gd name="connsiteX90" fmla="*/ 1165153 w 7472381"/>
              <a:gd name="connsiteY90" fmla="*/ 89297 h 6886575"/>
              <a:gd name="connsiteX91" fmla="*/ 1229113 w 7472381"/>
              <a:gd name="connsiteY91" fmla="*/ 71437 h 6886575"/>
              <a:gd name="connsiteX92" fmla="*/ 1548916 w 7472381"/>
              <a:gd name="connsiteY92" fmla="*/ 135731 h 6886575"/>
              <a:gd name="connsiteX93" fmla="*/ 1602217 w 7472381"/>
              <a:gd name="connsiteY93" fmla="*/ 110728 h 6886575"/>
              <a:gd name="connsiteX94" fmla="*/ 1232666 w 7472381"/>
              <a:gd name="connsiteY94" fmla="*/ 0 h 68865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</a:cxnLst>
            <a:rect l="l" t="t" r="r" b="b"/>
            <a:pathLst>
              <a:path w="7472381" h="6886575">
                <a:moveTo>
                  <a:pt x="1232666" y="0"/>
                </a:moveTo>
                <a:lnTo>
                  <a:pt x="7472381" y="0"/>
                </a:lnTo>
                <a:lnTo>
                  <a:pt x="7472381" y="814388"/>
                </a:lnTo>
                <a:lnTo>
                  <a:pt x="7472381" y="6411516"/>
                </a:lnTo>
                <a:lnTo>
                  <a:pt x="7472381" y="6886575"/>
                </a:lnTo>
                <a:lnTo>
                  <a:pt x="6992676" y="6886575"/>
                </a:lnTo>
                <a:lnTo>
                  <a:pt x="1946893" y="6886575"/>
                </a:lnTo>
                <a:cubicBezTo>
                  <a:pt x="1801205" y="6815137"/>
                  <a:pt x="1662624" y="6729412"/>
                  <a:pt x="1506276" y="6686550"/>
                </a:cubicBezTo>
                <a:cubicBezTo>
                  <a:pt x="1399675" y="6657975"/>
                  <a:pt x="1296627" y="6607969"/>
                  <a:pt x="1314394" y="6457949"/>
                </a:cubicBezTo>
                <a:cubicBezTo>
                  <a:pt x="1317947" y="6415087"/>
                  <a:pt x="1289520" y="6382941"/>
                  <a:pt x="1246880" y="6393656"/>
                </a:cubicBezTo>
                <a:cubicBezTo>
                  <a:pt x="1165153" y="6415087"/>
                  <a:pt x="1126065" y="6354365"/>
                  <a:pt x="1079872" y="6307931"/>
                </a:cubicBezTo>
                <a:cubicBezTo>
                  <a:pt x="998144" y="6225779"/>
                  <a:pt x="919970" y="6140052"/>
                  <a:pt x="788495" y="6125765"/>
                </a:cubicBezTo>
                <a:cubicBezTo>
                  <a:pt x="813369" y="6061471"/>
                  <a:pt x="856009" y="6068615"/>
                  <a:pt x="895097" y="6082903"/>
                </a:cubicBezTo>
                <a:cubicBezTo>
                  <a:pt x="998144" y="6118622"/>
                  <a:pt x="1101192" y="6157912"/>
                  <a:pt x="1204239" y="6193631"/>
                </a:cubicBezTo>
                <a:cubicBezTo>
                  <a:pt x="1271754" y="6215062"/>
                  <a:pt x="1339267" y="6247209"/>
                  <a:pt x="1428102" y="6222206"/>
                </a:cubicBezTo>
                <a:cubicBezTo>
                  <a:pt x="1349928" y="6093619"/>
                  <a:pt x="1218453" y="6068615"/>
                  <a:pt x="1111852" y="6029325"/>
                </a:cubicBezTo>
                <a:cubicBezTo>
                  <a:pt x="980377" y="5979319"/>
                  <a:pt x="902203" y="5886450"/>
                  <a:pt x="806262" y="5779294"/>
                </a:cubicBezTo>
                <a:cubicBezTo>
                  <a:pt x="902203" y="5750719"/>
                  <a:pt x="962610" y="5829300"/>
                  <a:pt x="1040785" y="5825728"/>
                </a:cubicBezTo>
                <a:cubicBezTo>
                  <a:pt x="1044338" y="5815012"/>
                  <a:pt x="1051445" y="5793581"/>
                  <a:pt x="1051445" y="5793581"/>
                </a:cubicBezTo>
                <a:cubicBezTo>
                  <a:pt x="923523" y="5736431"/>
                  <a:pt x="866670" y="5629275"/>
                  <a:pt x="845349" y="5497115"/>
                </a:cubicBezTo>
                <a:cubicBezTo>
                  <a:pt x="838243" y="5429250"/>
                  <a:pt x="792049" y="5407819"/>
                  <a:pt x="745855" y="5375672"/>
                </a:cubicBezTo>
                <a:cubicBezTo>
                  <a:pt x="589507" y="5264943"/>
                  <a:pt x="422499" y="5164931"/>
                  <a:pt x="291024" y="5014913"/>
                </a:cubicBezTo>
                <a:cubicBezTo>
                  <a:pt x="443819" y="5032771"/>
                  <a:pt x="564633" y="5132784"/>
                  <a:pt x="724535" y="5175647"/>
                </a:cubicBezTo>
                <a:cubicBezTo>
                  <a:pt x="596614" y="5011340"/>
                  <a:pt x="429605" y="4925615"/>
                  <a:pt x="276811" y="4825603"/>
                </a:cubicBezTo>
                <a:cubicBezTo>
                  <a:pt x="205743" y="4779169"/>
                  <a:pt x="141783" y="4722018"/>
                  <a:pt x="60055" y="4697016"/>
                </a:cubicBezTo>
                <a:cubicBezTo>
                  <a:pt x="31628" y="4689872"/>
                  <a:pt x="-18119" y="4672013"/>
                  <a:pt x="6755" y="4622006"/>
                </a:cubicBezTo>
                <a:cubicBezTo>
                  <a:pt x="28075" y="4579144"/>
                  <a:pt x="67162" y="4593432"/>
                  <a:pt x="102696" y="4604146"/>
                </a:cubicBezTo>
                <a:cubicBezTo>
                  <a:pt x="187976" y="4632722"/>
                  <a:pt x="280364" y="4632722"/>
                  <a:pt x="397625" y="4632722"/>
                </a:cubicBezTo>
                <a:cubicBezTo>
                  <a:pt x="298131" y="4496990"/>
                  <a:pt x="116909" y="4539853"/>
                  <a:pt x="31628" y="4396978"/>
                </a:cubicBezTo>
                <a:cubicBezTo>
                  <a:pt x="138229" y="4371976"/>
                  <a:pt x="219957" y="4421982"/>
                  <a:pt x="305237" y="4432697"/>
                </a:cubicBezTo>
                <a:cubicBezTo>
                  <a:pt x="383412" y="4443413"/>
                  <a:pt x="401178" y="4418409"/>
                  <a:pt x="383412" y="4339828"/>
                </a:cubicBezTo>
                <a:cubicBezTo>
                  <a:pt x="354985" y="4218385"/>
                  <a:pt x="397625" y="4157662"/>
                  <a:pt x="511333" y="4189810"/>
                </a:cubicBezTo>
                <a:cubicBezTo>
                  <a:pt x="617934" y="4221956"/>
                  <a:pt x="628594" y="4175522"/>
                  <a:pt x="600167" y="4107656"/>
                </a:cubicBezTo>
                <a:cubicBezTo>
                  <a:pt x="557527" y="4007644"/>
                  <a:pt x="603720" y="3929063"/>
                  <a:pt x="635701" y="3843337"/>
                </a:cubicBezTo>
                <a:cubicBezTo>
                  <a:pt x="685448" y="3714750"/>
                  <a:pt x="664128" y="3650456"/>
                  <a:pt x="561080" y="3554015"/>
                </a:cubicBezTo>
                <a:cubicBezTo>
                  <a:pt x="500673" y="3500438"/>
                  <a:pt x="440265" y="3454003"/>
                  <a:pt x="354985" y="3407569"/>
                </a:cubicBezTo>
                <a:cubicBezTo>
                  <a:pt x="550420" y="3382565"/>
                  <a:pt x="347878" y="3296841"/>
                  <a:pt x="415392" y="3243263"/>
                </a:cubicBezTo>
                <a:cubicBezTo>
                  <a:pt x="553973" y="3221831"/>
                  <a:pt x="664128" y="3393282"/>
                  <a:pt x="852456" y="3343275"/>
                </a:cubicBezTo>
                <a:cubicBezTo>
                  <a:pt x="625041" y="3196828"/>
                  <a:pt x="369198" y="3150393"/>
                  <a:pt x="202190" y="2953940"/>
                </a:cubicBezTo>
                <a:cubicBezTo>
                  <a:pt x="241277" y="2911078"/>
                  <a:pt x="280364" y="2953940"/>
                  <a:pt x="312344" y="2936081"/>
                </a:cubicBezTo>
                <a:cubicBezTo>
                  <a:pt x="312344" y="2925365"/>
                  <a:pt x="685448" y="2993232"/>
                  <a:pt x="706768" y="2714625"/>
                </a:cubicBezTo>
                <a:cubicBezTo>
                  <a:pt x="713875" y="2714625"/>
                  <a:pt x="720982" y="2714625"/>
                  <a:pt x="728088" y="2703909"/>
                </a:cubicBezTo>
                <a:cubicBezTo>
                  <a:pt x="767175" y="2664619"/>
                  <a:pt x="731642" y="2571750"/>
                  <a:pt x="795602" y="2564606"/>
                </a:cubicBezTo>
                <a:cubicBezTo>
                  <a:pt x="866670" y="2557462"/>
                  <a:pt x="934184" y="2525315"/>
                  <a:pt x="1008804" y="2543175"/>
                </a:cubicBezTo>
                <a:cubicBezTo>
                  <a:pt x="1065658" y="2557462"/>
                  <a:pt x="1126065" y="2575322"/>
                  <a:pt x="1186473" y="2575322"/>
                </a:cubicBezTo>
                <a:cubicBezTo>
                  <a:pt x="1250433" y="2575322"/>
                  <a:pt x="1339267" y="2696766"/>
                  <a:pt x="1378355" y="2536031"/>
                </a:cubicBezTo>
                <a:cubicBezTo>
                  <a:pt x="1378355" y="2528888"/>
                  <a:pt x="1488509" y="2546747"/>
                  <a:pt x="1548916" y="2553891"/>
                </a:cubicBezTo>
                <a:cubicBezTo>
                  <a:pt x="1598663" y="2561035"/>
                  <a:pt x="1659071" y="2593181"/>
                  <a:pt x="1694604" y="2528888"/>
                </a:cubicBezTo>
                <a:cubicBezTo>
                  <a:pt x="1712371" y="2489596"/>
                  <a:pt x="1627090" y="2418159"/>
                  <a:pt x="1552469" y="2411015"/>
                </a:cubicBezTo>
                <a:cubicBezTo>
                  <a:pt x="1484956" y="2403872"/>
                  <a:pt x="1417442" y="2396728"/>
                  <a:pt x="1353481" y="2411015"/>
                </a:cubicBezTo>
                <a:cubicBezTo>
                  <a:pt x="1275307" y="2428875"/>
                  <a:pt x="1232666" y="2400300"/>
                  <a:pt x="1211346" y="2336007"/>
                </a:cubicBezTo>
                <a:cubicBezTo>
                  <a:pt x="1186473" y="2268141"/>
                  <a:pt x="1140279" y="2232422"/>
                  <a:pt x="1076318" y="2200275"/>
                </a:cubicBezTo>
                <a:cubicBezTo>
                  <a:pt x="919970" y="2121694"/>
                  <a:pt x="770729" y="2028825"/>
                  <a:pt x="600167" y="1982390"/>
                </a:cubicBezTo>
                <a:cubicBezTo>
                  <a:pt x="568187" y="1975246"/>
                  <a:pt x="529100" y="1960959"/>
                  <a:pt x="514886" y="1900238"/>
                </a:cubicBezTo>
                <a:cubicBezTo>
                  <a:pt x="976824" y="1993106"/>
                  <a:pt x="1396121" y="2232422"/>
                  <a:pt x="1872273" y="2218135"/>
                </a:cubicBezTo>
                <a:cubicBezTo>
                  <a:pt x="1744351" y="2143125"/>
                  <a:pt x="1591557" y="2139554"/>
                  <a:pt x="1452975" y="2085975"/>
                </a:cubicBezTo>
                <a:cubicBezTo>
                  <a:pt x="1552469" y="2046685"/>
                  <a:pt x="1644857" y="2089547"/>
                  <a:pt x="1737245" y="2110978"/>
                </a:cubicBezTo>
                <a:cubicBezTo>
                  <a:pt x="1815419" y="2128837"/>
                  <a:pt x="1886486" y="2132410"/>
                  <a:pt x="1893593" y="2021681"/>
                </a:cubicBezTo>
                <a:cubicBezTo>
                  <a:pt x="1893593" y="2010965"/>
                  <a:pt x="1893593" y="2003821"/>
                  <a:pt x="1893593" y="1993106"/>
                </a:cubicBezTo>
                <a:cubicBezTo>
                  <a:pt x="1865166" y="1946672"/>
                  <a:pt x="1826079" y="1925240"/>
                  <a:pt x="1776332" y="1910953"/>
                </a:cubicBezTo>
                <a:cubicBezTo>
                  <a:pt x="1747905" y="1903809"/>
                  <a:pt x="1708818" y="1889522"/>
                  <a:pt x="1708818" y="1857375"/>
                </a:cubicBezTo>
                <a:cubicBezTo>
                  <a:pt x="1712371" y="1735931"/>
                  <a:pt x="1616430" y="1700212"/>
                  <a:pt x="1524043" y="1664493"/>
                </a:cubicBezTo>
                <a:cubicBezTo>
                  <a:pt x="1573790" y="1603772"/>
                  <a:pt x="1616430" y="1646635"/>
                  <a:pt x="1655517" y="1643062"/>
                </a:cubicBezTo>
                <a:cubicBezTo>
                  <a:pt x="1680391" y="1639491"/>
                  <a:pt x="1705264" y="1635919"/>
                  <a:pt x="1705264" y="1603772"/>
                </a:cubicBezTo>
                <a:cubicBezTo>
                  <a:pt x="1705264" y="1578769"/>
                  <a:pt x="1694604" y="1546622"/>
                  <a:pt x="1669731" y="1546622"/>
                </a:cubicBezTo>
                <a:cubicBezTo>
                  <a:pt x="1513383" y="1543050"/>
                  <a:pt x="1424548" y="1371600"/>
                  <a:pt x="1261093" y="1371600"/>
                </a:cubicBezTo>
                <a:cubicBezTo>
                  <a:pt x="1161599" y="1371600"/>
                  <a:pt x="1310841" y="1275159"/>
                  <a:pt x="1229113" y="1235869"/>
                </a:cubicBezTo>
                <a:cubicBezTo>
                  <a:pt x="1211346" y="1225153"/>
                  <a:pt x="1278860" y="1210866"/>
                  <a:pt x="1307287" y="1214437"/>
                </a:cubicBezTo>
                <a:cubicBezTo>
                  <a:pt x="1335714" y="1218009"/>
                  <a:pt x="1360588" y="1243013"/>
                  <a:pt x="1396121" y="1225153"/>
                </a:cubicBezTo>
                <a:cubicBezTo>
                  <a:pt x="1413888" y="1160860"/>
                  <a:pt x="1367694" y="1135856"/>
                  <a:pt x="1325054" y="1117997"/>
                </a:cubicBezTo>
                <a:cubicBezTo>
                  <a:pt x="1232666" y="1075135"/>
                  <a:pt x="1140279" y="1025129"/>
                  <a:pt x="1037231" y="1010841"/>
                </a:cubicBezTo>
                <a:cubicBezTo>
                  <a:pt x="1001698" y="1007269"/>
                  <a:pt x="980377" y="989409"/>
                  <a:pt x="983931" y="953690"/>
                </a:cubicBezTo>
                <a:cubicBezTo>
                  <a:pt x="991037" y="907256"/>
                  <a:pt x="1026571" y="921544"/>
                  <a:pt x="1054998" y="925115"/>
                </a:cubicBezTo>
                <a:cubicBezTo>
                  <a:pt x="1072765" y="928688"/>
                  <a:pt x="1090532" y="939403"/>
                  <a:pt x="1108299" y="914400"/>
                </a:cubicBezTo>
                <a:cubicBezTo>
                  <a:pt x="692555" y="660797"/>
                  <a:pt x="472246" y="675085"/>
                  <a:pt x="6755" y="467915"/>
                </a:cubicBezTo>
                <a:cubicBezTo>
                  <a:pt x="109802" y="428625"/>
                  <a:pt x="184423" y="457200"/>
                  <a:pt x="255490" y="464344"/>
                </a:cubicBezTo>
                <a:cubicBezTo>
                  <a:pt x="433159" y="482203"/>
                  <a:pt x="323004" y="514350"/>
                  <a:pt x="500673" y="535781"/>
                </a:cubicBezTo>
                <a:cubicBezTo>
                  <a:pt x="585954" y="546497"/>
                  <a:pt x="664128" y="582216"/>
                  <a:pt x="760069" y="525066"/>
                </a:cubicBezTo>
                <a:cubicBezTo>
                  <a:pt x="824029" y="485775"/>
                  <a:pt x="927077" y="528637"/>
                  <a:pt x="1005251" y="560785"/>
                </a:cubicBezTo>
                <a:cubicBezTo>
                  <a:pt x="1069212" y="589360"/>
                  <a:pt x="1133172" y="596503"/>
                  <a:pt x="1218453" y="560785"/>
                </a:cubicBezTo>
                <a:cubicBezTo>
                  <a:pt x="1140279" y="539354"/>
                  <a:pt x="1079872" y="521494"/>
                  <a:pt x="1019464" y="507206"/>
                </a:cubicBezTo>
                <a:cubicBezTo>
                  <a:pt x="969717" y="496491"/>
                  <a:pt x="941290" y="471488"/>
                  <a:pt x="944844" y="417909"/>
                </a:cubicBezTo>
                <a:cubicBezTo>
                  <a:pt x="944844" y="389334"/>
                  <a:pt x="934184" y="350044"/>
                  <a:pt x="969717" y="335757"/>
                </a:cubicBezTo>
                <a:cubicBezTo>
                  <a:pt x="998144" y="321469"/>
                  <a:pt x="1037231" y="335757"/>
                  <a:pt x="1051445" y="360759"/>
                </a:cubicBezTo>
                <a:cubicBezTo>
                  <a:pt x="1069212" y="407194"/>
                  <a:pt x="1086978" y="450056"/>
                  <a:pt x="1147386" y="453629"/>
                </a:cubicBezTo>
                <a:cubicBezTo>
                  <a:pt x="1229113" y="460771"/>
                  <a:pt x="1182919" y="432197"/>
                  <a:pt x="1168706" y="396478"/>
                </a:cubicBezTo>
                <a:cubicBezTo>
                  <a:pt x="1154492" y="357188"/>
                  <a:pt x="1197133" y="346472"/>
                  <a:pt x="1225560" y="353615"/>
                </a:cubicBezTo>
                <a:cubicBezTo>
                  <a:pt x="1332161" y="385763"/>
                  <a:pt x="1442315" y="328613"/>
                  <a:pt x="1552469" y="375047"/>
                </a:cubicBezTo>
                <a:cubicBezTo>
                  <a:pt x="1524043" y="260747"/>
                  <a:pt x="1463635" y="210741"/>
                  <a:pt x="1335714" y="192881"/>
                </a:cubicBezTo>
                <a:cubicBezTo>
                  <a:pt x="1289520" y="189310"/>
                  <a:pt x="1239773" y="196453"/>
                  <a:pt x="1197133" y="164306"/>
                </a:cubicBezTo>
                <a:cubicBezTo>
                  <a:pt x="1172259" y="146447"/>
                  <a:pt x="1147386" y="125016"/>
                  <a:pt x="1165153" y="89297"/>
                </a:cubicBezTo>
                <a:cubicBezTo>
                  <a:pt x="1175813" y="64294"/>
                  <a:pt x="1204239" y="64294"/>
                  <a:pt x="1229113" y="71437"/>
                </a:cubicBezTo>
                <a:cubicBezTo>
                  <a:pt x="1332161" y="110728"/>
                  <a:pt x="1442315" y="121444"/>
                  <a:pt x="1548916" y="135731"/>
                </a:cubicBezTo>
                <a:cubicBezTo>
                  <a:pt x="1566683" y="139303"/>
                  <a:pt x="1584450" y="146447"/>
                  <a:pt x="1602217" y="110728"/>
                </a:cubicBezTo>
                <a:cubicBezTo>
                  <a:pt x="1477849" y="78581"/>
                  <a:pt x="1357034" y="35719"/>
                  <a:pt x="1232666" y="0"/>
                </a:cubicBezTo>
                <a:close/>
              </a:path>
            </a:pathLst>
          </a:custGeom>
          <a:solidFill>
            <a:schemeClr val="bg2">
              <a:alpha val="50000"/>
            </a:schemeClr>
          </a:solidFill>
          <a:ln w="3270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>
              <a:solidFill>
                <a:schemeClr val="tx1"/>
              </a:solidFill>
            </a:endParaRP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3A12989E-2DB6-0252-2C93-11777FF2BD89}"/>
              </a:ext>
            </a:extLst>
          </p:cNvPr>
          <p:cNvSpPr txBox="1"/>
          <p:nvPr/>
        </p:nvSpPr>
        <p:spPr>
          <a:xfrm>
            <a:off x="202322" y="28047"/>
            <a:ext cx="5879156" cy="15879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dirty="0" err="1">
                <a:solidFill>
                  <a:srgbClr val="00B0F0"/>
                </a:solidFill>
                <a:ea typeface="+mj-ea"/>
                <a:cs typeface="+mj-cs"/>
              </a:rPr>
              <a:t>Trophée</a:t>
            </a:r>
            <a:r>
              <a:rPr lang="en-US" sz="4000" b="1" dirty="0">
                <a:solidFill>
                  <a:srgbClr val="00B0F0"/>
                </a:solidFill>
                <a:ea typeface="+mj-ea"/>
                <a:cs typeface="+mj-cs"/>
              </a:rPr>
              <a:t> </a:t>
            </a:r>
            <a:r>
              <a:rPr lang="en-US" sz="4000" b="1" dirty="0" err="1">
                <a:solidFill>
                  <a:srgbClr val="00B0F0"/>
                </a:solidFill>
                <a:ea typeface="+mj-ea"/>
                <a:cs typeface="+mj-cs"/>
              </a:rPr>
              <a:t>Départemental</a:t>
            </a:r>
            <a:r>
              <a:rPr lang="en-US" sz="4000" b="1" dirty="0">
                <a:solidFill>
                  <a:srgbClr val="00B0F0"/>
                </a:solidFill>
                <a:ea typeface="+mj-ea"/>
                <a:cs typeface="+mj-cs"/>
              </a:rPr>
              <a:t> </a:t>
            </a:r>
            <a:r>
              <a:rPr lang="en-US" sz="4000" b="1" dirty="0" err="1">
                <a:solidFill>
                  <a:srgbClr val="00B0F0"/>
                </a:solidFill>
                <a:ea typeface="+mj-ea"/>
                <a:cs typeface="+mj-cs"/>
              </a:rPr>
              <a:t>Adultes</a:t>
            </a:r>
            <a:r>
              <a:rPr lang="en-US" sz="4000" b="1" dirty="0">
                <a:solidFill>
                  <a:srgbClr val="00B0F0"/>
                </a:solidFill>
                <a:ea typeface="+mj-ea"/>
                <a:cs typeface="+mj-cs"/>
              </a:rPr>
              <a:t> de </a:t>
            </a:r>
            <a:r>
              <a:rPr lang="en-US" sz="4000" b="1" dirty="0" err="1">
                <a:solidFill>
                  <a:srgbClr val="00B0F0"/>
                </a:solidFill>
                <a:ea typeface="+mj-ea"/>
                <a:cs typeface="+mj-cs"/>
              </a:rPr>
              <a:t>Mixtes</a:t>
            </a:r>
            <a:r>
              <a:rPr lang="en-US" sz="4000" b="1" dirty="0">
                <a:solidFill>
                  <a:srgbClr val="00B0F0"/>
                </a:solidFill>
                <a:ea typeface="+mj-ea"/>
                <a:cs typeface="+mj-cs"/>
              </a:rPr>
              <a:t> N°1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F03000A-2574-C941-9750-F226B9417235}"/>
              </a:ext>
            </a:extLst>
          </p:cNvPr>
          <p:cNvSpPr txBox="1"/>
          <p:nvPr/>
        </p:nvSpPr>
        <p:spPr>
          <a:xfrm>
            <a:off x="543232" y="1616025"/>
            <a:ext cx="5367748" cy="50450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Dimanche 22 </a:t>
            </a:r>
            <a:r>
              <a:rPr lang="en-US" dirty="0" err="1"/>
              <a:t>octobre</a:t>
            </a:r>
            <a:r>
              <a:rPr lang="en-US" dirty="0"/>
              <a:t> 2023</a:t>
            </a: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Gymnase</a:t>
            </a:r>
            <a:r>
              <a:rPr lang="en-US" dirty="0"/>
              <a:t> de Bon </a:t>
            </a:r>
            <a:r>
              <a:rPr lang="en-US" dirty="0" err="1"/>
              <a:t>Accueil</a:t>
            </a:r>
            <a:r>
              <a:rPr lang="en-US" dirty="0"/>
              <a:t> – 455 Boulevard Jules MICHELET 83000 Toulon</a:t>
            </a:r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Adultes</a:t>
            </a:r>
            <a:r>
              <a:rPr lang="en-US" dirty="0"/>
              <a:t> </a:t>
            </a:r>
            <a:r>
              <a:rPr lang="en-US" dirty="0" err="1"/>
              <a:t>ouvert</a:t>
            </a:r>
            <a:r>
              <a:rPr lang="en-US" dirty="0"/>
              <a:t> </a:t>
            </a:r>
            <a:r>
              <a:rPr lang="en-US" dirty="0" err="1"/>
              <a:t>aussi</a:t>
            </a:r>
            <a:r>
              <a:rPr lang="en-US" dirty="0"/>
              <a:t> aux </a:t>
            </a:r>
            <a:r>
              <a:rPr lang="en-US" dirty="0" err="1"/>
              <a:t>Minimes</a:t>
            </a:r>
            <a:r>
              <a:rPr lang="en-US" dirty="0"/>
              <a:t>, Cadets, Juniors et </a:t>
            </a:r>
            <a:r>
              <a:rPr lang="en-US" dirty="0" err="1"/>
              <a:t>Vétérans</a:t>
            </a: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Date </a:t>
            </a:r>
            <a:r>
              <a:rPr lang="en-US" dirty="0" err="1"/>
              <a:t>limite</a:t>
            </a:r>
            <a:r>
              <a:rPr lang="en-US" dirty="0"/>
              <a:t> </a:t>
            </a:r>
            <a:r>
              <a:rPr lang="en-US" dirty="0" err="1"/>
              <a:t>d’inscription</a:t>
            </a:r>
            <a:r>
              <a:rPr lang="en-US" dirty="0"/>
              <a:t> le </a:t>
            </a:r>
            <a:r>
              <a:rPr lang="en-US" dirty="0" err="1"/>
              <a:t>jeudi</a:t>
            </a:r>
            <a:r>
              <a:rPr lang="en-US" dirty="0"/>
              <a:t>  12 </a:t>
            </a:r>
            <a:r>
              <a:rPr lang="en-US" dirty="0" err="1"/>
              <a:t>octobre</a:t>
            </a:r>
            <a:r>
              <a:rPr lang="en-US" dirty="0"/>
              <a:t> </a:t>
            </a:r>
            <a:r>
              <a:rPr lang="en-US" dirty="0" err="1"/>
              <a:t>minuit</a:t>
            </a: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Tarif : 15,00 €</a:t>
            </a:r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/>
              <a:t>Inscriptions </a:t>
            </a:r>
            <a:r>
              <a:rPr lang="en-US" dirty="0" err="1"/>
              <a:t>uniquement</a:t>
            </a:r>
            <a:r>
              <a:rPr lang="en-US" dirty="0"/>
              <a:t> via le site </a:t>
            </a:r>
            <a:r>
              <a:rPr lang="en-US" dirty="0" err="1"/>
              <a:t>Badiste</a:t>
            </a:r>
            <a:endParaRPr lang="en-US" dirty="0"/>
          </a:p>
          <a:p>
            <a:pPr algn="ctr">
              <a:lnSpc>
                <a:spcPct val="90000"/>
              </a:lnSpc>
              <a:spcAft>
                <a:spcPts val="600"/>
              </a:spcAft>
            </a:pPr>
            <a:endParaRPr lang="en-US" dirty="0"/>
          </a:p>
          <a:p>
            <a:pPr indent="-228600" algn="ctr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dirty="0" err="1"/>
              <a:t>Renseignements</a:t>
            </a:r>
            <a:r>
              <a:rPr lang="en-US" dirty="0"/>
              <a:t> à jean-michel.ghio@sudbad.fr</a:t>
            </a:r>
          </a:p>
        </p:txBody>
      </p:sp>
      <p:pic>
        <p:nvPicPr>
          <p:cNvPr id="13" name="Image 12" descr="Une image contenant Graphique, Police, graphisme, capture d’écran&#10;&#10;Description générée automatiquement">
            <a:extLst>
              <a:ext uri="{FF2B5EF4-FFF2-40B4-BE49-F238E27FC236}">
                <a16:creationId xmlns:a16="http://schemas.microsoft.com/office/drawing/2014/main" id="{30A6774D-3884-221A-1727-86FEC38898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90639" y="4645428"/>
            <a:ext cx="5430876" cy="1140486"/>
          </a:xfrm>
          <a:prstGeom prst="rect">
            <a:avLst/>
          </a:prstGeom>
        </p:spPr>
      </p:pic>
      <p:sp>
        <p:nvSpPr>
          <p:cNvPr id="14" name="ZoneTexte 13">
            <a:extLst>
              <a:ext uri="{FF2B5EF4-FFF2-40B4-BE49-F238E27FC236}">
                <a16:creationId xmlns:a16="http://schemas.microsoft.com/office/drawing/2014/main" id="{DA5E63F7-2AF3-0B57-F88A-13B1912859D5}"/>
              </a:ext>
            </a:extLst>
          </p:cNvPr>
          <p:cNvSpPr txBox="1"/>
          <p:nvPr/>
        </p:nvSpPr>
        <p:spPr>
          <a:xfrm>
            <a:off x="6281022" y="3609287"/>
            <a:ext cx="585011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dirty="0">
                <a:solidFill>
                  <a:srgbClr val="00B0F0"/>
                </a:solidFill>
                <a:latin typeface="Arial Black" panose="020B0A04020102020204" pitchFamily="34" charset="0"/>
              </a:rPr>
              <a:t>Partage - Echange</a:t>
            </a:r>
          </a:p>
          <a:p>
            <a:pPr algn="ctr"/>
            <a:r>
              <a:rPr lang="fr-FR" sz="2400" dirty="0">
                <a:solidFill>
                  <a:srgbClr val="00B0F0"/>
                </a:solidFill>
                <a:latin typeface="Arial Black" panose="020B0A04020102020204" pitchFamily="34" charset="0"/>
              </a:rPr>
              <a:t>Convivialité Esprit d’équipe</a:t>
            </a:r>
          </a:p>
        </p:txBody>
      </p:sp>
      <p:sp>
        <p:nvSpPr>
          <p:cNvPr id="4" name="ZoneTexte 3">
            <a:extLst>
              <a:ext uri="{FF2B5EF4-FFF2-40B4-BE49-F238E27FC236}">
                <a16:creationId xmlns:a16="http://schemas.microsoft.com/office/drawing/2014/main" id="{F46F89D5-09E2-5088-E675-407D3F4CFACF}"/>
              </a:ext>
            </a:extLst>
          </p:cNvPr>
          <p:cNvSpPr txBox="1"/>
          <p:nvPr/>
        </p:nvSpPr>
        <p:spPr>
          <a:xfrm>
            <a:off x="7138676" y="5991058"/>
            <a:ext cx="4105755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dirty="0">
                <a:hlinkClick r:id="rId3"/>
              </a:rPr>
              <a:t>https://www.facebook.com/comitebad83</a:t>
            </a:r>
            <a:endParaRPr lang="fr-FR" dirty="0"/>
          </a:p>
        </p:txBody>
      </p:sp>
      <p:pic>
        <p:nvPicPr>
          <p:cNvPr id="5" name="Image 4" descr="Une image contenant personne, compétition sportive, sport, handball&#10;&#10;Description générée automatiquement">
            <a:extLst>
              <a:ext uri="{FF2B5EF4-FFF2-40B4-BE49-F238E27FC236}">
                <a16:creationId xmlns:a16="http://schemas.microsoft.com/office/drawing/2014/main" id="{11B9B9AC-1BA6-4DD4-2B4E-FEA2F309359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1976" y="45850"/>
            <a:ext cx="5879156" cy="35274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569869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180</TotalTime>
  <Words>76</Words>
  <Application>Microsoft Office PowerPoint</Application>
  <PresentationFormat>Grand écran</PresentationFormat>
  <Paragraphs>17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Jean-Michel GHIO</dc:creator>
  <cp:lastModifiedBy>Jean-Michel GHIO</cp:lastModifiedBy>
  <cp:revision>3</cp:revision>
  <dcterms:created xsi:type="dcterms:W3CDTF">2023-07-26T12:54:49Z</dcterms:created>
  <dcterms:modified xsi:type="dcterms:W3CDTF">2023-09-11T10:34:03Z</dcterms:modified>
</cp:coreProperties>
</file>