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2CE7F-CE51-4458-AB37-A6839014F74A}" v="12" dt="2023-09-06T09:47:42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FFD59-4461-1A4E-C378-E1983F00F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059083-5A73-F8E9-9A9C-C3B9DBA91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E5449C-47AE-C77E-AA86-1101BC06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FF6CB-A353-89C0-9B75-7F20C03B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AD56B-2EC8-421C-49B5-60FD622F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81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2115E-F010-C0F0-E00A-C28A9E7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79B20-550B-2CD1-06D2-130FB2B87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787BBA-F8D3-7729-B549-B0F05487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508BAF-6E55-A63D-CEB1-A3D58CF3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19544-C7AA-FCF0-F06C-03F95D83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60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DB5E2A-6C66-4DDC-2D4D-FD29662BB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3D1518-8AE7-7E00-F5E4-B9804041A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06242-75EB-A6D6-066E-82DDD288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98C23B-5A78-034A-4668-75F0D940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69043F-C48E-A3CD-7410-6939D7F4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9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7D04C-8CDE-A147-21B1-7E37A5E3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1E50DD-231B-6E12-74CD-81A93FB68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E62C8-1832-6834-373D-355A6EDB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C0219-1C13-7B85-2168-8404C2EE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B7A11-2808-4B2F-A52B-79B89BC8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67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D937F-37A3-AB16-77B4-E76DFE2D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7F92A-A403-D1F5-E05B-61CC2989B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2E6C7-7681-0D6B-B4A5-C03395A0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8E719D-5C00-CC58-5E79-85321E2B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C75CCB-15D7-B241-9D53-EA24200F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8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91252-B7BA-4C39-A26D-F751B556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20084F-E41C-A893-CDED-94D1115A5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216335-685E-0743-40CE-FA62E6520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CA2369-2A4F-FD17-01DF-849090C5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475293-E595-A914-1A37-C5178F14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E9452D-408F-07ED-5E6D-667718CD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39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A3746-F57A-4E00-C495-BC1CF5B3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5ACBD3-41B5-D4A7-B081-98EBD4B42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1B88BB-B329-CF21-9FCC-5CF7B9D87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B6B337-810B-DB54-895D-2CFCCF17C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61A2BE-6195-6220-13A4-0F51024D7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3BD904-52A8-F467-9F5D-E227DF4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0E05CB-593C-46FF-2A90-35A738E0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9CE213-1B9F-8533-409F-323C8DEA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BF5F4-ED05-CE37-CC47-A6C76204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920A10-9730-67AF-0944-7CD459D9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D767F0-AE27-1B63-F265-C23B29F3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F13E96-78D6-EDC4-0FA5-1AFE0D36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9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86E51D-3CE3-76FE-0549-9D1A9E3C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335325-BEC3-25A0-5169-E19A92E6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D364BA-9770-C118-BCFC-EFE23F3C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88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4284-F8E0-DB62-54DF-B62FB79E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E3956-1B97-4E46-075F-03F455F9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95DA22-7B10-9FC6-0BA6-CDBA70BAA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CF9F16-C082-9332-EC5C-7A18A03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D24D85-3D3C-2779-EAFC-6F7A2221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7F0FD0-15CC-7D16-7B77-6221C2FA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26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FA51E-8FDE-E804-25E7-D60AE887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E5085B-D816-1A77-F181-8F58AC369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30D901-9C2A-0AAF-E6B1-367BE6F2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820679-81B0-18A2-25BA-7F53D5B4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9B638F-4BDC-092C-8E0C-F0179928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449D17-A27E-28CC-1D52-747ECECF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32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C41498-F01B-5AD2-D948-8B7DFDC7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5E8906-596F-1751-FC63-E5924C7FF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B3DBF-83F0-8801-C6F7-04146FF0D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27294-691E-D70E-F267-1CA806B4D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4797E3-A430-9F63-A834-D41E759A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73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mitebad8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35DB090-93B5-4581-8D71-BB383968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9619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12989E-2DB6-0252-2C93-11777FF2BD89}"/>
              </a:ext>
            </a:extLst>
          </p:cNvPr>
          <p:cNvSpPr txBox="1"/>
          <p:nvPr/>
        </p:nvSpPr>
        <p:spPr>
          <a:xfrm>
            <a:off x="202322" y="28047"/>
            <a:ext cx="5879156" cy="158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solidFill>
                  <a:srgbClr val="00B0F0"/>
                </a:solidFill>
                <a:ea typeface="+mj-ea"/>
                <a:cs typeface="+mj-cs"/>
              </a:rPr>
              <a:t>Trophée</a:t>
            </a:r>
            <a:r>
              <a:rPr lang="en-US" sz="4000" b="1" dirty="0">
                <a:solidFill>
                  <a:srgbClr val="00B0F0"/>
                </a:solidFill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ea typeface="+mj-ea"/>
                <a:cs typeface="+mj-cs"/>
              </a:rPr>
              <a:t>Départemental</a:t>
            </a:r>
            <a:r>
              <a:rPr lang="en-US" sz="4000" b="1" dirty="0">
                <a:solidFill>
                  <a:srgbClr val="00B0F0"/>
                </a:solidFill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ea typeface="+mj-ea"/>
                <a:cs typeface="+mj-cs"/>
              </a:rPr>
              <a:t>Adultes</a:t>
            </a:r>
            <a:r>
              <a:rPr lang="en-US" sz="4000" b="1" dirty="0">
                <a:solidFill>
                  <a:srgbClr val="00B0F0"/>
                </a:solidFill>
                <a:ea typeface="+mj-ea"/>
                <a:cs typeface="+mj-cs"/>
              </a:rPr>
              <a:t> de </a:t>
            </a:r>
            <a:r>
              <a:rPr lang="en-US" sz="4000" b="1" dirty="0" err="1">
                <a:solidFill>
                  <a:srgbClr val="00B0F0"/>
                </a:solidFill>
                <a:ea typeface="+mj-ea"/>
                <a:cs typeface="+mj-cs"/>
              </a:rPr>
              <a:t>Mixtes</a:t>
            </a:r>
            <a:r>
              <a:rPr lang="en-US" sz="4000" b="1" dirty="0">
                <a:solidFill>
                  <a:srgbClr val="00B0F0"/>
                </a:solidFill>
                <a:ea typeface="+mj-ea"/>
                <a:cs typeface="+mj-cs"/>
              </a:rPr>
              <a:t> N°1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F03000A-2574-C941-9750-F226B9417235}"/>
              </a:ext>
            </a:extLst>
          </p:cNvPr>
          <p:cNvSpPr txBox="1"/>
          <p:nvPr/>
        </p:nvSpPr>
        <p:spPr>
          <a:xfrm>
            <a:off x="543232" y="1616025"/>
            <a:ext cx="5367748" cy="5045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Dimanche 22 </a:t>
            </a:r>
            <a:r>
              <a:rPr lang="en-US" dirty="0" err="1"/>
              <a:t>octobre</a:t>
            </a:r>
            <a:r>
              <a:rPr lang="en-US" dirty="0"/>
              <a:t> 2023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Gymnase</a:t>
            </a:r>
            <a:r>
              <a:rPr lang="en-US" dirty="0"/>
              <a:t> de Bon </a:t>
            </a:r>
            <a:r>
              <a:rPr lang="en-US" dirty="0" err="1"/>
              <a:t>Accueil</a:t>
            </a:r>
            <a:r>
              <a:rPr lang="en-US" dirty="0"/>
              <a:t> – 455 Boulevard Jules MICHELET 83000 Toulon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Adultes</a:t>
            </a:r>
            <a:r>
              <a:rPr lang="en-US" dirty="0"/>
              <a:t> </a:t>
            </a:r>
            <a:r>
              <a:rPr lang="en-US" dirty="0" err="1"/>
              <a:t>ouvert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aux </a:t>
            </a:r>
            <a:r>
              <a:rPr lang="en-US" dirty="0" err="1"/>
              <a:t>Minimes</a:t>
            </a:r>
            <a:r>
              <a:rPr lang="en-US" dirty="0"/>
              <a:t>, Cadets, Juniors et </a:t>
            </a:r>
            <a:r>
              <a:rPr lang="en-US" dirty="0" err="1"/>
              <a:t>Vétérans</a:t>
            </a: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Date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d’inscription</a:t>
            </a:r>
            <a:r>
              <a:rPr lang="en-US" dirty="0"/>
              <a:t> le </a:t>
            </a:r>
            <a:r>
              <a:rPr lang="en-US" dirty="0" err="1"/>
              <a:t>jeudi</a:t>
            </a:r>
            <a:r>
              <a:rPr lang="en-US" dirty="0"/>
              <a:t>  12 </a:t>
            </a:r>
            <a:r>
              <a:rPr lang="en-US" dirty="0" err="1"/>
              <a:t>octobre</a:t>
            </a:r>
            <a:r>
              <a:rPr lang="en-US" dirty="0"/>
              <a:t> </a:t>
            </a:r>
            <a:r>
              <a:rPr lang="en-US" dirty="0" err="1"/>
              <a:t>minuit</a:t>
            </a: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Tarif : 15,00 €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Inscriptions </a:t>
            </a:r>
            <a:r>
              <a:rPr lang="en-US" dirty="0" err="1"/>
              <a:t>uniquement</a:t>
            </a:r>
            <a:r>
              <a:rPr lang="en-US" dirty="0"/>
              <a:t> via le site </a:t>
            </a:r>
            <a:r>
              <a:rPr lang="en-US" dirty="0" err="1"/>
              <a:t>Badiste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Renseignements</a:t>
            </a:r>
            <a:r>
              <a:rPr lang="en-US" dirty="0"/>
              <a:t> à jean-michel.ghio@sudbad.fr</a:t>
            </a:r>
          </a:p>
        </p:txBody>
      </p:sp>
      <p:pic>
        <p:nvPicPr>
          <p:cNvPr id="13" name="Image 12" descr="Une image contenant Graphique, Police, graphisme, capture d’écran&#10;&#10;Description générée automatiquement">
            <a:extLst>
              <a:ext uri="{FF2B5EF4-FFF2-40B4-BE49-F238E27FC236}">
                <a16:creationId xmlns:a16="http://schemas.microsoft.com/office/drawing/2014/main" id="{30A6774D-3884-221A-1727-86FEC3889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639" y="4645428"/>
            <a:ext cx="5430876" cy="1140486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DA5E63F7-2AF3-0B57-F88A-13B1912859D5}"/>
              </a:ext>
            </a:extLst>
          </p:cNvPr>
          <p:cNvSpPr txBox="1"/>
          <p:nvPr/>
        </p:nvSpPr>
        <p:spPr>
          <a:xfrm>
            <a:off x="6281022" y="3609287"/>
            <a:ext cx="5850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B0F0"/>
                </a:solidFill>
                <a:latin typeface="Arial Black" panose="020B0A04020102020204" pitchFamily="34" charset="0"/>
              </a:rPr>
              <a:t>Partage - Echange</a:t>
            </a:r>
          </a:p>
          <a:p>
            <a:pPr algn="ctr"/>
            <a:r>
              <a:rPr lang="fr-FR" sz="2400" dirty="0">
                <a:solidFill>
                  <a:srgbClr val="00B0F0"/>
                </a:solidFill>
                <a:latin typeface="Arial Black" panose="020B0A04020102020204" pitchFamily="34" charset="0"/>
              </a:rPr>
              <a:t>Convivialité Esprit d’équipe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6F89D5-09E2-5088-E675-407D3F4CFACF}"/>
              </a:ext>
            </a:extLst>
          </p:cNvPr>
          <p:cNvSpPr txBox="1"/>
          <p:nvPr/>
        </p:nvSpPr>
        <p:spPr>
          <a:xfrm>
            <a:off x="7138676" y="5991058"/>
            <a:ext cx="4105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https://www.facebook.com/comitebad83</a:t>
            </a:r>
            <a:endParaRPr lang="fr-FR" dirty="0"/>
          </a:p>
        </p:txBody>
      </p:sp>
      <p:pic>
        <p:nvPicPr>
          <p:cNvPr id="5" name="Image 4" descr="Une image contenant personne, compétition sportive, sport, handball&#10;&#10;Description générée automatiquement">
            <a:extLst>
              <a:ext uri="{FF2B5EF4-FFF2-40B4-BE49-F238E27FC236}">
                <a16:creationId xmlns:a16="http://schemas.microsoft.com/office/drawing/2014/main" id="{11B9B9AC-1BA6-4DD4-2B4E-FEA2F3093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76" y="45850"/>
            <a:ext cx="5879156" cy="352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986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76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Jean-Michel GHIO</dc:creator>
  <cp:lastModifiedBy>Jean-Michel GHIO</cp:lastModifiedBy>
  <cp:revision>3</cp:revision>
  <dcterms:created xsi:type="dcterms:W3CDTF">2023-07-26T12:54:49Z</dcterms:created>
  <dcterms:modified xsi:type="dcterms:W3CDTF">2023-09-11T10:34:03Z</dcterms:modified>
</cp:coreProperties>
</file>