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E0727-FD4C-462D-8835-CC9084F12056}" v="3" dt="2023-12-15T14:39:36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ichel GHIO" userId="868d9c6d-66a9-48f7-a3e2-ed6f87d82276" providerId="ADAL" clId="{01AE0727-FD4C-462D-8835-CC9084F12056}"/>
    <pc:docChg chg="custSel modSld">
      <pc:chgData name="Jean-Michel GHIO" userId="868d9c6d-66a9-48f7-a3e2-ed6f87d82276" providerId="ADAL" clId="{01AE0727-FD4C-462D-8835-CC9084F12056}" dt="2023-12-15T14:40:27.995" v="244" actId="1076"/>
      <pc:docMkLst>
        <pc:docMk/>
      </pc:docMkLst>
      <pc:sldChg chg="addSp delSp modSp mod">
        <pc:chgData name="Jean-Michel GHIO" userId="868d9c6d-66a9-48f7-a3e2-ed6f87d82276" providerId="ADAL" clId="{01AE0727-FD4C-462D-8835-CC9084F12056}" dt="2023-12-15T14:40:27.995" v="244" actId="1076"/>
        <pc:sldMkLst>
          <pc:docMk/>
          <pc:sldMk cId="0" sldId="272"/>
        </pc:sldMkLst>
        <pc:spChg chg="mod">
          <ac:chgData name="Jean-Michel GHIO" userId="868d9c6d-66a9-48f7-a3e2-ed6f87d82276" providerId="ADAL" clId="{01AE0727-FD4C-462D-8835-CC9084F12056}" dt="2023-12-15T14:40:27.995" v="244" actId="1076"/>
          <ac:spMkLst>
            <pc:docMk/>
            <pc:sldMk cId="0" sldId="272"/>
            <ac:spMk id="4" creationId="{EBF71A50-5C8B-8FCA-279C-70BB5E9492DE}"/>
          </ac:spMkLst>
        </pc:spChg>
        <pc:spChg chg="mod">
          <ac:chgData name="Jean-Michel GHIO" userId="868d9c6d-66a9-48f7-a3e2-ed6f87d82276" providerId="ADAL" clId="{01AE0727-FD4C-462D-8835-CC9084F12056}" dt="2023-12-04T14:04:56.817" v="21" actId="20577"/>
          <ac:spMkLst>
            <pc:docMk/>
            <pc:sldMk cId="0" sldId="272"/>
            <ac:spMk id="5" creationId="{C334B93F-5E20-B763-5B0E-37C89F84D4DE}"/>
          </ac:spMkLst>
        </pc:spChg>
        <pc:spChg chg="mod">
          <ac:chgData name="Jean-Michel GHIO" userId="868d9c6d-66a9-48f7-a3e2-ed6f87d82276" providerId="ADAL" clId="{01AE0727-FD4C-462D-8835-CC9084F12056}" dt="2023-12-15T14:39:24.669" v="234"/>
          <ac:spMkLst>
            <pc:docMk/>
            <pc:sldMk cId="0" sldId="272"/>
            <ac:spMk id="7" creationId="{4D0D51ED-FE91-59F6-72FB-ABEF66025E14}"/>
          </ac:spMkLst>
        </pc:spChg>
        <pc:picChg chg="mod">
          <ac:chgData name="Jean-Michel GHIO" userId="868d9c6d-66a9-48f7-a3e2-ed6f87d82276" providerId="ADAL" clId="{01AE0727-FD4C-462D-8835-CC9084F12056}" dt="2023-12-15T14:39:47.356" v="236" actId="1076"/>
          <ac:picMkLst>
            <pc:docMk/>
            <pc:sldMk cId="0" sldId="272"/>
            <ac:picMk id="3" creationId="{3A6772C2-DE78-04EC-FAB4-E5141BF1F22D}"/>
          </ac:picMkLst>
        </pc:picChg>
        <pc:picChg chg="del">
          <ac:chgData name="Jean-Michel GHIO" userId="868d9c6d-66a9-48f7-a3e2-ed6f87d82276" providerId="ADAL" clId="{01AE0727-FD4C-462D-8835-CC9084F12056}" dt="2023-12-04T14:05:42.579" v="101" actId="478"/>
          <ac:picMkLst>
            <pc:docMk/>
            <pc:sldMk cId="0" sldId="272"/>
            <ac:picMk id="8" creationId="{9AC86928-E3C5-49B8-4886-0957C2B5AB1D}"/>
          </ac:picMkLst>
        </pc:picChg>
        <pc:picChg chg="add mod">
          <ac:chgData name="Jean-Michel GHIO" userId="868d9c6d-66a9-48f7-a3e2-ed6f87d82276" providerId="ADAL" clId="{01AE0727-FD4C-462D-8835-CC9084F12056}" dt="2023-12-04T14:16:31.039" v="229" actId="1076"/>
          <ac:picMkLst>
            <pc:docMk/>
            <pc:sldMk cId="0" sldId="272"/>
            <ac:picMk id="9" creationId="{D3EAAF0C-28A5-CEAB-6C16-E5925F4743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1E54-3134-CE66-3393-137F46B0AB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1DFB1-EC70-3397-F4AD-0475DC1803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00703-B31D-8BD9-B906-F9174F99D1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37E18-9F51-4C83-A826-AE67F1ACF367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9B90-7AE8-8154-0EC9-71B8ED099C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E0968-7EB3-01B4-C1FB-69900BFCE5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169262-337E-4D67-A80E-A74B7C57F95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8855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59A9-0692-6FE4-C388-F821F0E463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2B157-1A07-E875-820B-07D1741AAE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B9CE-826F-92DB-1583-A805CA4B3A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57C638-7303-4DE5-84AA-D26E379EFA99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4E883-9023-C9C9-002F-5638E2EEFE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16112-D3A1-5064-8E11-F692FAF777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28AEB-3B8D-445F-A559-C3A78BA80ED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91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AFF91-86D2-89DA-F3E4-D7921AA5F9E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74C99-8ED0-91D6-C737-731D234BE24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D4F9-9F13-9B01-F883-B189E29DF0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E46BE-8AAD-4DA3-B420-FBD05A0FC1F0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E4C3-6F54-D232-21B3-91B1F10090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1B43-98DA-6777-7196-15184FB11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DD31D-D6A4-4176-ADEB-3707DF2BFB5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26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038D-0D44-9E7D-5E09-3834A4B004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9516-D944-75B9-8CDE-F9DE5C0CFC0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7B110-897C-C908-EBD9-B9858D2555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63F2B-07A1-4B95-976A-4580A2CB42E5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0A921-5024-BD90-59AD-0DAEC8753D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65E8-6CF6-6D70-2CAE-EE776C6AC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8779F-F56B-4A55-A5DE-828D7F6C87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86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A2B1-1195-CA23-0F89-25DC50AF3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E959B-83F1-B2EE-76D2-4F090A38BF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56EC-D89D-B997-D135-6F921F24FC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E15AF-F551-4E92-BFB5-A37694B2EB51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3A5E5-2BCC-3208-2070-B043058E94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BA142-07D5-E2B9-FEC7-8D98EB83FE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A674EB-6BDD-4EBE-93FA-AC10FEFC11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AC0B-1FBB-B203-6ECA-2F7D4864BC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E0D9-E95B-02AB-B555-E805063435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53D8A-C766-4B26-7808-CB489318FFA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21667-9269-3A3C-15B2-CCB94FD023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A377AB-7BEB-4B40-93C0-1F57CE028B7A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81DE1-7759-D22B-42E2-80E060619A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4EAED-DEBF-46BF-4F77-DE8E788228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911E7-7BB5-4C3F-BC06-1DAE4448E4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7410-2D4F-B1E0-910D-17AC9750B1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DF5A9-888A-E5BE-C40D-C03B849D7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ECD0C-E80B-E921-69B1-6F21EF5AA2A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CADC9-BAF8-4875-577A-D8498ADA9C3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977A7-CF3E-728F-8298-AF5DBA9A917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6B92B-337F-81CE-CEAA-7C519FFF97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2F7B9-15E0-4BBB-8959-4D34C4A9C366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CAC7B-5787-A993-56E6-1D377985A5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EDAB0-4DB9-E739-22D3-C0C479C17F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E1C2A4-7963-4157-A0CC-AEEE4EE6BA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9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6EBC-6304-070B-F983-41FDF5B41A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ACAE4-4E4C-6AF5-9C61-2E506F28F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8A9861-E6B0-4126-A270-E164F55BB693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3C5BE-A65D-7FEF-737C-9A3723FE37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36CCE-9A06-B848-D383-092D5DA97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D9AA0-47C6-47CC-86A9-3D7DCE5F033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9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93C58-B439-3CB6-1CD8-DFEE18EDD3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C4FF6-4794-43EC-9889-67B7B28001F4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BE55ED-3611-4C11-29A4-6E29F25D7D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1DFC9-5AE7-6EBB-7040-F7A4F37FF2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5BC1B0-9D63-43F0-8E02-963FBB207A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1B9C-E09E-A070-6DCF-AB57FBB4B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550E-DB2B-422A-A698-D0DE410B94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E57A9-47CC-7413-FD29-071CE46338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7CF81-4C5F-DAC2-FE23-2643CE8F7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07771-5324-4395-B05D-7F4120225BD7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5657C-B923-BE8E-0432-5F6E6DF7F0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928BB-40A0-CF79-156F-45C92CC0D3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C18F8-0C51-4038-81F9-9A5C8C75F7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A94A-30F7-9AC8-0D90-FBC2B17B0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87C50-E09F-816B-2EB4-4A26683644F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57B39-5A64-ED83-7EB1-4FF370A7DD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FB0D2-450D-8A2C-4A10-4479372BB2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938B79-2F03-4864-80D1-0C164F24FF47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163B-5622-A0C8-2BDB-846AFA2A9B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CC892-228D-D923-5398-078DE17A64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34D891-6FAA-450A-941B-5BCFCF53F5C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3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09455-FECA-55FE-A398-C36BDC2BE1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86C3F-0835-9EBA-FC65-1DF363BED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1347-BDDC-0E1E-77A4-0989ABEDAD1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FDB555-0E80-4FA6-BA02-ED162F7E24EA}" type="datetime1">
              <a:rPr lang="fr-FR"/>
              <a:pPr lvl="0"/>
              <a:t>15/12/2023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37DE4-C6E1-BBED-51AC-3AA467BD73D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61DDD-91E4-7B84-A48E-27DADC01A8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19A1122-DF17-468C-B1A4-DBCB0DC3825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sudbad-my.sharepoint.com/personal/laurent_garnier_sudbad_fr/Documents/Comit&#233;83/Saison%202023%20-%202024/01%20-%20Comp&#233;titions%20%20-%20Manifestations/3%20-%20TDJ/03%20-%20TDJ%203%20-%20BadJeunes/Bad83%20-%20Affiche%20TDJ%203%20BadJeunes83.pptx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EE02806-0ABB-14F2-908B-98BB7657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97"/>
            <a:ext cx="3870883" cy="38708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3A6772C2-DE78-04EC-FAB4-E5141BF1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8406"/>
            <a:ext cx="2518832" cy="25197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BF71A50-5C8B-8FCA-279C-70BB5E9492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279478" y="6082381"/>
            <a:ext cx="3429000" cy="1034336"/>
          </a:xfrm>
        </p:spPr>
        <p:txBody>
          <a:bodyPr anchorCtr="0">
            <a:noAutofit/>
          </a:bodyPr>
          <a:lstStyle/>
          <a:p>
            <a:pPr lvl="0"/>
            <a:r>
              <a:rPr lang="fr-FR" sz="2000" b="1" dirty="0">
                <a:solidFill>
                  <a:srgbClr val="609D7F"/>
                </a:solidFill>
                <a:latin typeface="Helvetica Neue LT" pitchFamily="2"/>
              </a:rPr>
              <a:t>GYMNASE VALLLON </a:t>
            </a:r>
            <a:br>
              <a:rPr lang="fr-FR" sz="2000" b="1" dirty="0">
                <a:solidFill>
                  <a:srgbClr val="609D7F"/>
                </a:solidFill>
                <a:latin typeface="Helvetica Neue LT" pitchFamily="2"/>
              </a:rPr>
            </a:br>
            <a:r>
              <a:rPr lang="fr-FR" sz="2000" b="1" dirty="0">
                <a:solidFill>
                  <a:srgbClr val="609D7F"/>
                </a:solidFill>
                <a:latin typeface="Helvetica Neue LT" pitchFamily="2"/>
              </a:rPr>
              <a:t>BADJEUNES 83 - OLLIOULES</a:t>
            </a:r>
            <a:endParaRPr lang="fr-FR" sz="2000" b="1" dirty="0">
              <a:latin typeface="Helvetica Neue LT" pitchFamily="2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334B93F-5E20-B763-5B0E-37C89F84D4DE}"/>
              </a:ext>
            </a:extLst>
          </p:cNvPr>
          <p:cNvSpPr txBox="1"/>
          <p:nvPr/>
        </p:nvSpPr>
        <p:spPr>
          <a:xfrm>
            <a:off x="816458" y="-622944"/>
            <a:ext cx="5752261" cy="20390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9528" tIns="44769" rIns="89528" bIns="44769" anchor="b" anchorCtr="0" compatLnSpc="1">
            <a:normAutofit/>
          </a:bodyPr>
          <a:lstStyle/>
          <a:p>
            <a:pPr marL="0" marR="0" lvl="0" indent="0" algn="r" defTabSz="51435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742" b="1" i="0" u="none" strike="noStrike" kern="1200" cap="none" spc="294" baseline="0" dirty="0">
                <a:solidFill>
                  <a:srgbClr val="F89D1C"/>
                </a:solidFill>
                <a:uFillTx/>
                <a:latin typeface="Helvetica Neue LT" pitchFamily="2"/>
              </a:rPr>
              <a:t>Samedi </a:t>
            </a:r>
            <a:r>
              <a:rPr lang="fr-FR" sz="2742" b="1" spc="294" dirty="0">
                <a:solidFill>
                  <a:srgbClr val="F89D1C"/>
                </a:solidFill>
                <a:latin typeface="Helvetica Neue LT" pitchFamily="2"/>
              </a:rPr>
              <a:t>10 février</a:t>
            </a:r>
            <a:endParaRPr lang="fr-FR" sz="2742" b="1" i="0" u="none" strike="noStrike" kern="1200" cap="none" spc="294" baseline="0" dirty="0">
              <a:solidFill>
                <a:srgbClr val="2857A8"/>
              </a:solidFill>
              <a:uFillTx/>
              <a:latin typeface="Helvetica Neue LT" pitchFamily="2"/>
            </a:endParaRPr>
          </a:p>
          <a:p>
            <a:pPr marL="0" marR="0" lvl="0" indent="0" algn="r" defTabSz="51435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5287" b="0" i="0" u="none" strike="noStrike" kern="1200" cap="none" spc="0" baseline="0" dirty="0">
                <a:solidFill>
                  <a:srgbClr val="609D7F"/>
                </a:solidFill>
                <a:uFillTx/>
                <a:latin typeface="Helvetica Neue LT" pitchFamily="2"/>
              </a:rPr>
              <a:t>2024</a:t>
            </a:r>
          </a:p>
        </p:txBody>
      </p:sp>
      <p:pic>
        <p:nvPicPr>
          <p:cNvPr id="6" name="Image 7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D54021EE-8045-A7E8-511C-A906E2A1A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86" y="704636"/>
            <a:ext cx="4897535" cy="62142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oneTexte 2">
            <a:extLst>
              <a:ext uri="{FF2B5EF4-FFF2-40B4-BE49-F238E27FC236}">
                <a16:creationId xmlns:a16="http://schemas.microsoft.com/office/drawing/2014/main" id="{4D0D51ED-FE91-59F6-72FB-ABEF66025E14}"/>
              </a:ext>
            </a:extLst>
          </p:cNvPr>
          <p:cNvSpPr txBox="1"/>
          <p:nvPr/>
        </p:nvSpPr>
        <p:spPr>
          <a:xfrm>
            <a:off x="1730776" y="8245602"/>
            <a:ext cx="5127223" cy="1600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33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Inscriptions sur Badiste :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33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5"/>
              </a:rPr>
              <a:t>https://www.badiste.fr/tournoi-badminton/trophee-departemental-jeunes-3-14936.html#doc</a:t>
            </a:r>
            <a:endParaRPr lang="fr-FR" sz="1633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33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33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Ou via le formulaire :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33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5"/>
              </a:rPr>
              <a:t>https://forms.office.com/e/Xs6UrstiU6</a:t>
            </a:r>
            <a:endParaRPr lang="fr-FR" sz="1633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Image 8" descr="Une image contenant motif, carré, Symétrie, Graphique&#10;&#10;Description générée automatiquement">
            <a:extLst>
              <a:ext uri="{FF2B5EF4-FFF2-40B4-BE49-F238E27FC236}">
                <a16:creationId xmlns:a16="http://schemas.microsoft.com/office/drawing/2014/main" id="{D3EAAF0C-28A5-CEAB-6C16-E5925F474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16" y="6918880"/>
            <a:ext cx="1265274" cy="1265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Office%202013%20-%202022%20Theme</Template>
  <TotalTime>11</TotalTime>
  <Words>46</Words>
  <Application>Microsoft Office PowerPoint</Application>
  <PresentationFormat>Format A4 (210 x 297 mm)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 LT</vt:lpstr>
      <vt:lpstr>Thème Office</vt:lpstr>
      <vt:lpstr>GYMNASE VALLLON  BADJEUNES 83 - OLLIOULES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GYMNASE DU VERGER 83140 SIX FOURS</dc:title>
  <dc:creator>Jean-Michel GHIO</dc:creator>
  <cp:lastModifiedBy>Jean-Michel GHIO</cp:lastModifiedBy>
  <cp:revision>2</cp:revision>
  <dcterms:created xsi:type="dcterms:W3CDTF">2023-11-06T09:08:12Z</dcterms:created>
  <dcterms:modified xsi:type="dcterms:W3CDTF">2023-12-15T14:40:35Z</dcterms:modified>
</cp:coreProperties>
</file>